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75" r:id="rId3"/>
    <p:sldId id="257" r:id="rId4"/>
    <p:sldId id="258" r:id="rId5"/>
    <p:sldId id="259" r:id="rId6"/>
    <p:sldId id="268" r:id="rId7"/>
    <p:sldId id="269" r:id="rId8"/>
    <p:sldId id="260" r:id="rId9"/>
    <p:sldId id="261" r:id="rId10"/>
    <p:sldId id="271" r:id="rId11"/>
    <p:sldId id="270" r:id="rId12"/>
    <p:sldId id="263" r:id="rId13"/>
    <p:sldId id="272" r:id="rId14"/>
    <p:sldId id="262" r:id="rId15"/>
    <p:sldId id="264" r:id="rId16"/>
    <p:sldId id="265" r:id="rId17"/>
    <p:sldId id="266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rdo" panose="020B0604020202020204" charset="-79"/>
      <p:regular r:id="rId25"/>
    </p:embeddedFont>
    <p:embeddedFont>
      <p:font typeface="Cardo Italics" panose="020B0604020202020204" charset="-79"/>
      <p:regular r:id="rId26"/>
    </p:embeddedFont>
    <p:embeddedFont>
      <p:font typeface="IBM Plex Sans Hebrew Light" panose="020B0604020202020204" charset="-79"/>
      <p:regular r:id="rId27"/>
    </p:embeddedFont>
    <p:embeddedFont>
      <p:font typeface="Open Sans Light" panose="020B0306030504020204" pitchFamily="34" charset="0"/>
      <p:regular r:id="rId28"/>
      <p:italic r:id="rId29"/>
    </p:embeddedFont>
    <p:embeddedFont>
      <p:font typeface="Open Sans Semibold" panose="020B0706030804020204" pitchFamily="34" charset="0"/>
      <p:bold r:id="rId30"/>
      <p:boldItalic r:id="rId31"/>
    </p:embeddedFont>
    <p:embeddedFont>
      <p:font typeface="Pathway Gothic One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AC2"/>
    <a:srgbClr val="00A9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21CD9E-F6C3-4C77-8C0A-C0477A0A09ED}" v="6" dt="2022-07-07T13:38:19.9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07" autoAdjust="0"/>
    <p:restoredTop sz="94622" autoAdjust="0"/>
  </p:normalViewPr>
  <p:slideViewPr>
    <p:cSldViewPr>
      <p:cViewPr varScale="1">
        <p:scale>
          <a:sx n="47" d="100"/>
          <a:sy n="47" d="100"/>
        </p:scale>
        <p:origin x="77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 Gordon" userId="02e1073a73bda155" providerId="LiveId" clId="{DDAA3FBC-977F-45A3-A944-C66E4D60E95A}"/>
    <pc:docChg chg="undo custSel addSld modSld sldOrd">
      <pc:chgData name="Leon Gordon" userId="02e1073a73bda155" providerId="LiveId" clId="{DDAA3FBC-977F-45A3-A944-C66E4D60E95A}" dt="2022-04-26T09:07:18.591" v="454" actId="20577"/>
      <pc:docMkLst>
        <pc:docMk/>
      </pc:docMkLst>
      <pc:sldChg chg="modSp mod">
        <pc:chgData name="Leon Gordon" userId="02e1073a73bda155" providerId="LiveId" clId="{DDAA3FBC-977F-45A3-A944-C66E4D60E95A}" dt="2022-01-21T18:18:52.065" v="185" actId="14100"/>
        <pc:sldMkLst>
          <pc:docMk/>
          <pc:sldMk cId="0" sldId="256"/>
        </pc:sldMkLst>
        <pc:spChg chg="mod">
          <ac:chgData name="Leon Gordon" userId="02e1073a73bda155" providerId="LiveId" clId="{DDAA3FBC-977F-45A3-A944-C66E4D60E95A}" dt="2022-01-21T14:59:41.713" v="58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Leon Gordon" userId="02e1073a73bda155" providerId="LiveId" clId="{DDAA3FBC-977F-45A3-A944-C66E4D60E95A}" dt="2022-01-21T14:59:37.306" v="57" actId="20577"/>
          <ac:spMkLst>
            <pc:docMk/>
            <pc:sldMk cId="0" sldId="256"/>
            <ac:spMk id="6" creationId="{00000000-0000-0000-0000-000000000000}"/>
          </ac:spMkLst>
        </pc:spChg>
        <pc:grpChg chg="mod">
          <ac:chgData name="Leon Gordon" userId="02e1073a73bda155" providerId="LiveId" clId="{DDAA3FBC-977F-45A3-A944-C66E4D60E95A}" dt="2022-01-21T18:18:52.065" v="185" actId="14100"/>
          <ac:grpSpMkLst>
            <pc:docMk/>
            <pc:sldMk cId="0" sldId="256"/>
            <ac:grpSpMk id="4" creationId="{00000000-0000-0000-0000-000000000000}"/>
          </ac:grpSpMkLst>
        </pc:grpChg>
      </pc:sldChg>
      <pc:sldChg chg="modSp mod">
        <pc:chgData name="Leon Gordon" userId="02e1073a73bda155" providerId="LiveId" clId="{DDAA3FBC-977F-45A3-A944-C66E4D60E95A}" dt="2022-01-21T18:02:30.428" v="134" actId="20577"/>
        <pc:sldMkLst>
          <pc:docMk/>
          <pc:sldMk cId="0" sldId="257"/>
        </pc:sldMkLst>
        <pc:spChg chg="mod">
          <ac:chgData name="Leon Gordon" userId="02e1073a73bda155" providerId="LiveId" clId="{DDAA3FBC-977F-45A3-A944-C66E4D60E95A}" dt="2022-01-21T18:02:30.428" v="134" actId="20577"/>
          <ac:spMkLst>
            <pc:docMk/>
            <pc:sldMk cId="0" sldId="257"/>
            <ac:spMk id="7" creationId="{00000000-0000-0000-0000-000000000000}"/>
          </ac:spMkLst>
        </pc:spChg>
      </pc:sldChg>
      <pc:sldChg chg="delSp modSp mod">
        <pc:chgData name="Leon Gordon" userId="02e1073a73bda155" providerId="LiveId" clId="{DDAA3FBC-977F-45A3-A944-C66E4D60E95A}" dt="2022-01-21T18:03:21.575" v="183" actId="20577"/>
        <pc:sldMkLst>
          <pc:docMk/>
          <pc:sldMk cId="0" sldId="258"/>
        </pc:sldMkLst>
        <pc:spChg chg="mod">
          <ac:chgData name="Leon Gordon" userId="02e1073a73bda155" providerId="LiveId" clId="{DDAA3FBC-977F-45A3-A944-C66E4D60E95A}" dt="2022-01-21T18:03:21.575" v="183" actId="20577"/>
          <ac:spMkLst>
            <pc:docMk/>
            <pc:sldMk cId="0" sldId="258"/>
            <ac:spMk id="2" creationId="{00000000-0000-0000-0000-000000000000}"/>
          </ac:spMkLst>
        </pc:spChg>
        <pc:picChg chg="del">
          <ac:chgData name="Leon Gordon" userId="02e1073a73bda155" providerId="LiveId" clId="{DDAA3FBC-977F-45A3-A944-C66E4D60E95A}" dt="2021-11-19T16:26:22.550" v="39" actId="478"/>
          <ac:picMkLst>
            <pc:docMk/>
            <pc:sldMk cId="0" sldId="258"/>
            <ac:picMk id="7" creationId="{00000000-0000-0000-0000-000000000000}"/>
          </ac:picMkLst>
        </pc:picChg>
      </pc:sldChg>
      <pc:sldChg chg="delSp mod">
        <pc:chgData name="Leon Gordon" userId="02e1073a73bda155" providerId="LiveId" clId="{DDAA3FBC-977F-45A3-A944-C66E4D60E95A}" dt="2021-11-19T16:26:19.404" v="38" actId="478"/>
        <pc:sldMkLst>
          <pc:docMk/>
          <pc:sldMk cId="0" sldId="259"/>
        </pc:sldMkLst>
        <pc:picChg chg="del">
          <ac:chgData name="Leon Gordon" userId="02e1073a73bda155" providerId="LiveId" clId="{DDAA3FBC-977F-45A3-A944-C66E4D60E95A}" dt="2021-11-19T16:26:19.404" v="38" actId="478"/>
          <ac:picMkLst>
            <pc:docMk/>
            <pc:sldMk cId="0" sldId="259"/>
            <ac:picMk id="4" creationId="{00000000-0000-0000-0000-000000000000}"/>
          </ac:picMkLst>
        </pc:picChg>
      </pc:sldChg>
      <pc:sldChg chg="delSp mod">
        <pc:chgData name="Leon Gordon" userId="02e1073a73bda155" providerId="LiveId" clId="{DDAA3FBC-977F-45A3-A944-C66E4D60E95A}" dt="2021-11-19T16:26:11.326" v="35" actId="478"/>
        <pc:sldMkLst>
          <pc:docMk/>
          <pc:sldMk cId="0" sldId="260"/>
        </pc:sldMkLst>
        <pc:picChg chg="del">
          <ac:chgData name="Leon Gordon" userId="02e1073a73bda155" providerId="LiveId" clId="{DDAA3FBC-977F-45A3-A944-C66E4D60E95A}" dt="2021-11-19T16:26:11.326" v="35" actId="478"/>
          <ac:picMkLst>
            <pc:docMk/>
            <pc:sldMk cId="0" sldId="260"/>
            <ac:picMk id="7" creationId="{00000000-0000-0000-0000-000000000000}"/>
          </ac:picMkLst>
        </pc:picChg>
      </pc:sldChg>
      <pc:sldChg chg="delSp modSp mod">
        <pc:chgData name="Leon Gordon" userId="02e1073a73bda155" providerId="LiveId" clId="{DDAA3FBC-977F-45A3-A944-C66E4D60E95A}" dt="2022-01-21T18:05:10.546" v="184" actId="6549"/>
        <pc:sldMkLst>
          <pc:docMk/>
          <pc:sldMk cId="0" sldId="261"/>
        </pc:sldMkLst>
        <pc:spChg chg="mod">
          <ac:chgData name="Leon Gordon" userId="02e1073a73bda155" providerId="LiveId" clId="{DDAA3FBC-977F-45A3-A944-C66E4D60E95A}" dt="2022-01-21T18:05:10.546" v="184" actId="6549"/>
          <ac:spMkLst>
            <pc:docMk/>
            <pc:sldMk cId="0" sldId="261"/>
            <ac:spMk id="4" creationId="{00000000-0000-0000-0000-000000000000}"/>
          </ac:spMkLst>
        </pc:spChg>
        <pc:picChg chg="del">
          <ac:chgData name="Leon Gordon" userId="02e1073a73bda155" providerId="LiveId" clId="{DDAA3FBC-977F-45A3-A944-C66E4D60E95A}" dt="2021-11-19T16:26:08.471" v="34" actId="478"/>
          <ac:picMkLst>
            <pc:docMk/>
            <pc:sldMk cId="0" sldId="261"/>
            <ac:picMk id="6" creationId="{00000000-0000-0000-0000-000000000000}"/>
          </ac:picMkLst>
        </pc:picChg>
      </pc:sldChg>
      <pc:sldChg chg="delSp mod ord">
        <pc:chgData name="Leon Gordon" userId="02e1073a73bda155" providerId="LiveId" clId="{DDAA3FBC-977F-45A3-A944-C66E4D60E95A}" dt="2021-11-19T17:53:36.189" v="41"/>
        <pc:sldMkLst>
          <pc:docMk/>
          <pc:sldMk cId="0" sldId="262"/>
        </pc:sldMkLst>
        <pc:picChg chg="del">
          <ac:chgData name="Leon Gordon" userId="02e1073a73bda155" providerId="LiveId" clId="{DDAA3FBC-977F-45A3-A944-C66E4D60E95A}" dt="2021-11-19T16:26:01.543" v="32" actId="478"/>
          <ac:picMkLst>
            <pc:docMk/>
            <pc:sldMk cId="0" sldId="262"/>
            <ac:picMk id="9" creationId="{00000000-0000-0000-0000-000000000000}"/>
          </ac:picMkLst>
        </pc:picChg>
      </pc:sldChg>
      <pc:sldChg chg="delSp mod">
        <pc:chgData name="Leon Gordon" userId="02e1073a73bda155" providerId="LiveId" clId="{DDAA3FBC-977F-45A3-A944-C66E4D60E95A}" dt="2021-11-19T16:25:57.480" v="31" actId="478"/>
        <pc:sldMkLst>
          <pc:docMk/>
          <pc:sldMk cId="0" sldId="263"/>
        </pc:sldMkLst>
        <pc:picChg chg="del">
          <ac:chgData name="Leon Gordon" userId="02e1073a73bda155" providerId="LiveId" clId="{DDAA3FBC-977F-45A3-A944-C66E4D60E95A}" dt="2021-11-19T16:25:57.480" v="31" actId="478"/>
          <ac:picMkLst>
            <pc:docMk/>
            <pc:sldMk cId="0" sldId="263"/>
            <ac:picMk id="4" creationId="{00000000-0000-0000-0000-000000000000}"/>
          </ac:picMkLst>
        </pc:picChg>
      </pc:sldChg>
      <pc:sldChg chg="delSp modSp mod">
        <pc:chgData name="Leon Gordon" userId="02e1073a73bda155" providerId="LiveId" clId="{DDAA3FBC-977F-45A3-A944-C66E4D60E95A}" dt="2021-11-19T16:25:55.231" v="30" actId="478"/>
        <pc:sldMkLst>
          <pc:docMk/>
          <pc:sldMk cId="0" sldId="264"/>
        </pc:sldMkLst>
        <pc:picChg chg="mod">
          <ac:chgData name="Leon Gordon" userId="02e1073a73bda155" providerId="LiveId" clId="{DDAA3FBC-977F-45A3-A944-C66E4D60E95A}" dt="2021-11-08T17:39:00.617" v="27" actId="14100"/>
          <ac:picMkLst>
            <pc:docMk/>
            <pc:sldMk cId="0" sldId="264"/>
            <ac:picMk id="4" creationId="{00000000-0000-0000-0000-000000000000}"/>
          </ac:picMkLst>
        </pc:picChg>
        <pc:picChg chg="del">
          <ac:chgData name="Leon Gordon" userId="02e1073a73bda155" providerId="LiveId" clId="{DDAA3FBC-977F-45A3-A944-C66E4D60E95A}" dt="2021-11-19T16:25:55.231" v="30" actId="478"/>
          <ac:picMkLst>
            <pc:docMk/>
            <pc:sldMk cId="0" sldId="264"/>
            <ac:picMk id="6" creationId="{00000000-0000-0000-0000-000000000000}"/>
          </ac:picMkLst>
        </pc:picChg>
      </pc:sldChg>
      <pc:sldChg chg="delSp mod">
        <pc:chgData name="Leon Gordon" userId="02e1073a73bda155" providerId="LiveId" clId="{DDAA3FBC-977F-45A3-A944-C66E4D60E95A}" dt="2021-11-19T16:25:52.908" v="29" actId="478"/>
        <pc:sldMkLst>
          <pc:docMk/>
          <pc:sldMk cId="0" sldId="265"/>
        </pc:sldMkLst>
        <pc:picChg chg="del">
          <ac:chgData name="Leon Gordon" userId="02e1073a73bda155" providerId="LiveId" clId="{DDAA3FBC-977F-45A3-A944-C66E4D60E95A}" dt="2021-11-19T16:25:52.908" v="29" actId="478"/>
          <ac:picMkLst>
            <pc:docMk/>
            <pc:sldMk cId="0" sldId="265"/>
            <ac:picMk id="8" creationId="{00000000-0000-0000-0000-000000000000}"/>
          </ac:picMkLst>
        </pc:picChg>
      </pc:sldChg>
      <pc:sldChg chg="delSp mod">
        <pc:chgData name="Leon Gordon" userId="02e1073a73bda155" providerId="LiveId" clId="{DDAA3FBC-977F-45A3-A944-C66E4D60E95A}" dt="2021-11-19T16:25:50.652" v="28" actId="478"/>
        <pc:sldMkLst>
          <pc:docMk/>
          <pc:sldMk cId="0" sldId="266"/>
        </pc:sldMkLst>
        <pc:picChg chg="del">
          <ac:chgData name="Leon Gordon" userId="02e1073a73bda155" providerId="LiveId" clId="{DDAA3FBC-977F-45A3-A944-C66E4D60E95A}" dt="2021-11-19T16:25:50.652" v="28" actId="478"/>
          <ac:picMkLst>
            <pc:docMk/>
            <pc:sldMk cId="0" sldId="266"/>
            <ac:picMk id="5" creationId="{00000000-0000-0000-0000-000000000000}"/>
          </ac:picMkLst>
        </pc:picChg>
      </pc:sldChg>
      <pc:sldChg chg="delSp mod modShow">
        <pc:chgData name="Leon Gordon" userId="02e1073a73bda155" providerId="LiveId" clId="{DDAA3FBC-977F-45A3-A944-C66E4D60E95A}" dt="2022-02-15T12:16:14.494" v="186" actId="729"/>
        <pc:sldMkLst>
          <pc:docMk/>
          <pc:sldMk cId="3389591481" sldId="268"/>
        </pc:sldMkLst>
        <pc:picChg chg="del">
          <ac:chgData name="Leon Gordon" userId="02e1073a73bda155" providerId="LiveId" clId="{DDAA3FBC-977F-45A3-A944-C66E4D60E95A}" dt="2021-11-19T16:26:16.947" v="37" actId="478"/>
          <ac:picMkLst>
            <pc:docMk/>
            <pc:sldMk cId="3389591481" sldId="268"/>
            <ac:picMk id="6" creationId="{00000000-0000-0000-0000-000000000000}"/>
          </ac:picMkLst>
        </pc:picChg>
      </pc:sldChg>
      <pc:sldChg chg="delSp modSp mod">
        <pc:chgData name="Leon Gordon" userId="02e1073a73bda155" providerId="LiveId" clId="{DDAA3FBC-977F-45A3-A944-C66E4D60E95A}" dt="2021-11-19T16:26:14.291" v="36" actId="478"/>
        <pc:sldMkLst>
          <pc:docMk/>
          <pc:sldMk cId="1813471515" sldId="269"/>
        </pc:sldMkLst>
        <pc:spChg chg="mod">
          <ac:chgData name="Leon Gordon" userId="02e1073a73bda155" providerId="LiveId" clId="{DDAA3FBC-977F-45A3-A944-C66E4D60E95A}" dt="2021-11-08T17:33:55.475" v="25" actId="20577"/>
          <ac:spMkLst>
            <pc:docMk/>
            <pc:sldMk cId="1813471515" sldId="269"/>
            <ac:spMk id="10" creationId="{00000000-0000-0000-0000-000000000000}"/>
          </ac:spMkLst>
        </pc:spChg>
        <pc:picChg chg="del">
          <ac:chgData name="Leon Gordon" userId="02e1073a73bda155" providerId="LiveId" clId="{DDAA3FBC-977F-45A3-A944-C66E4D60E95A}" dt="2021-11-19T16:26:14.291" v="36" actId="478"/>
          <ac:picMkLst>
            <pc:docMk/>
            <pc:sldMk cId="1813471515" sldId="269"/>
            <ac:picMk id="4" creationId="{00000000-0000-0000-0000-000000000000}"/>
          </ac:picMkLst>
        </pc:picChg>
        <pc:picChg chg="mod">
          <ac:chgData name="Leon Gordon" userId="02e1073a73bda155" providerId="LiveId" clId="{DDAA3FBC-977F-45A3-A944-C66E4D60E95A}" dt="2021-11-08T17:34:05.695" v="26" actId="14100"/>
          <ac:picMkLst>
            <pc:docMk/>
            <pc:sldMk cId="1813471515" sldId="269"/>
            <ac:picMk id="13" creationId="{6B7EB4C6-9868-4B30-9FC3-98D1A7E820CF}"/>
          </ac:picMkLst>
        </pc:picChg>
      </pc:sldChg>
      <pc:sldChg chg="delSp mod">
        <pc:chgData name="Leon Gordon" userId="02e1073a73bda155" providerId="LiveId" clId="{DDAA3FBC-977F-45A3-A944-C66E4D60E95A}" dt="2021-11-19T16:26:05.113" v="33" actId="478"/>
        <pc:sldMkLst>
          <pc:docMk/>
          <pc:sldMk cId="1631152180" sldId="270"/>
        </pc:sldMkLst>
        <pc:picChg chg="del">
          <ac:chgData name="Leon Gordon" userId="02e1073a73bda155" providerId="LiveId" clId="{DDAA3FBC-977F-45A3-A944-C66E4D60E95A}" dt="2021-11-19T16:26:05.113" v="33" actId="478"/>
          <ac:picMkLst>
            <pc:docMk/>
            <pc:sldMk cId="1631152180" sldId="270"/>
            <ac:picMk id="7" creationId="{00000000-0000-0000-0000-000000000000}"/>
          </ac:picMkLst>
        </pc:picChg>
      </pc:sldChg>
      <pc:sldChg chg="addSp delSp modSp add mod ord">
        <pc:chgData name="Leon Gordon" userId="02e1073a73bda155" providerId="LiveId" clId="{DDAA3FBC-977F-45A3-A944-C66E4D60E95A}" dt="2022-02-15T16:47:14.427" v="297" actId="1076"/>
        <pc:sldMkLst>
          <pc:docMk/>
          <pc:sldMk cId="1605579078" sldId="271"/>
        </pc:sldMkLst>
        <pc:spChg chg="mod topLvl">
          <ac:chgData name="Leon Gordon" userId="02e1073a73bda155" providerId="LiveId" clId="{DDAA3FBC-977F-45A3-A944-C66E4D60E95A}" dt="2022-02-15T16:43:25.951" v="237" actId="1076"/>
          <ac:spMkLst>
            <pc:docMk/>
            <pc:sldMk cId="1605579078" sldId="271"/>
            <ac:spMk id="9" creationId="{00000000-0000-0000-0000-000000000000}"/>
          </ac:spMkLst>
        </pc:spChg>
        <pc:spChg chg="del topLvl">
          <ac:chgData name="Leon Gordon" userId="02e1073a73bda155" providerId="LiveId" clId="{DDAA3FBC-977F-45A3-A944-C66E4D60E95A}" dt="2022-02-15T16:38:47.672" v="191" actId="478"/>
          <ac:spMkLst>
            <pc:docMk/>
            <pc:sldMk cId="1605579078" sldId="271"/>
            <ac:spMk id="10" creationId="{00000000-0000-0000-0000-000000000000}"/>
          </ac:spMkLst>
        </pc:spChg>
        <pc:spChg chg="add mod">
          <ac:chgData name="Leon Gordon" userId="02e1073a73bda155" providerId="LiveId" clId="{DDAA3FBC-977F-45A3-A944-C66E4D60E95A}" dt="2022-02-15T16:43:48.982" v="259" actId="20577"/>
          <ac:spMkLst>
            <pc:docMk/>
            <pc:sldMk cId="1605579078" sldId="271"/>
            <ac:spMk id="12" creationId="{E45D8332-C09C-41AE-B289-65346356C43A}"/>
          </ac:spMkLst>
        </pc:spChg>
        <pc:spChg chg="add mod">
          <ac:chgData name="Leon Gordon" userId="02e1073a73bda155" providerId="LiveId" clId="{DDAA3FBC-977F-45A3-A944-C66E4D60E95A}" dt="2022-02-15T16:47:14.427" v="297" actId="1076"/>
          <ac:spMkLst>
            <pc:docMk/>
            <pc:sldMk cId="1605579078" sldId="271"/>
            <ac:spMk id="16" creationId="{E5DA2154-CCA2-4DAA-9342-604AB93B055F}"/>
          </ac:spMkLst>
        </pc:spChg>
        <pc:grpChg chg="mod">
          <ac:chgData name="Leon Gordon" userId="02e1073a73bda155" providerId="LiveId" clId="{DDAA3FBC-977F-45A3-A944-C66E4D60E95A}" dt="2022-02-15T16:42:25.447" v="214" actId="1076"/>
          <ac:grpSpMkLst>
            <pc:docMk/>
            <pc:sldMk cId="1605579078" sldId="271"/>
            <ac:grpSpMk id="6" creationId="{00000000-0000-0000-0000-000000000000}"/>
          </ac:grpSpMkLst>
        </pc:grpChg>
        <pc:grpChg chg="del">
          <ac:chgData name="Leon Gordon" userId="02e1073a73bda155" providerId="LiveId" clId="{DDAA3FBC-977F-45A3-A944-C66E4D60E95A}" dt="2022-02-15T16:38:47.672" v="191" actId="478"/>
          <ac:grpSpMkLst>
            <pc:docMk/>
            <pc:sldMk cId="1605579078" sldId="271"/>
            <ac:grpSpMk id="8" creationId="{00000000-0000-0000-0000-000000000000}"/>
          </ac:grpSpMkLst>
        </pc:grpChg>
        <pc:picChg chg="add mod">
          <ac:chgData name="Leon Gordon" userId="02e1073a73bda155" providerId="LiveId" clId="{DDAA3FBC-977F-45A3-A944-C66E4D60E95A}" dt="2022-02-15T16:42:04.743" v="206" actId="1076"/>
          <ac:picMkLst>
            <pc:docMk/>
            <pc:sldMk cId="1605579078" sldId="271"/>
            <ac:picMk id="5" creationId="{D6F9BCF5-5A9B-4442-BFA3-C7D60472CF36}"/>
          </ac:picMkLst>
        </pc:picChg>
        <pc:picChg chg="del">
          <ac:chgData name="Leon Gordon" userId="02e1073a73bda155" providerId="LiveId" clId="{DDAA3FBC-977F-45A3-A944-C66E4D60E95A}" dt="2022-02-15T16:38:39.876" v="190" actId="478"/>
          <ac:picMkLst>
            <pc:docMk/>
            <pc:sldMk cId="1605579078" sldId="271"/>
            <ac:picMk id="13" creationId="{6B7EB4C6-9868-4B30-9FC3-98D1A7E820CF}"/>
          </ac:picMkLst>
        </pc:picChg>
        <pc:picChg chg="add mod">
          <ac:chgData name="Leon Gordon" userId="02e1073a73bda155" providerId="LiveId" clId="{DDAA3FBC-977F-45A3-A944-C66E4D60E95A}" dt="2022-02-15T16:44:57.084" v="268" actId="1076"/>
          <ac:picMkLst>
            <pc:docMk/>
            <pc:sldMk cId="1605579078" sldId="271"/>
            <ac:picMk id="14" creationId="{9340ED2B-7B56-40B0-A5B8-B01563FE8252}"/>
          </ac:picMkLst>
        </pc:picChg>
      </pc:sldChg>
      <pc:sldChg chg="modSp add mod ord">
        <pc:chgData name="Leon Gordon" userId="02e1073a73bda155" providerId="LiveId" clId="{DDAA3FBC-977F-45A3-A944-C66E4D60E95A}" dt="2022-04-26T09:07:18.591" v="454" actId="20577"/>
        <pc:sldMkLst>
          <pc:docMk/>
          <pc:sldMk cId="1185117859" sldId="272"/>
        </pc:sldMkLst>
        <pc:spChg chg="mod">
          <ac:chgData name="Leon Gordon" userId="02e1073a73bda155" providerId="LiveId" clId="{DDAA3FBC-977F-45A3-A944-C66E4D60E95A}" dt="2022-04-26T09:07:18.591" v="454" actId="20577"/>
          <ac:spMkLst>
            <pc:docMk/>
            <pc:sldMk cId="1185117859" sldId="272"/>
            <ac:spMk id="2" creationId="{00000000-0000-0000-0000-000000000000}"/>
          </ac:spMkLst>
        </pc:spChg>
        <pc:spChg chg="mod">
          <ac:chgData name="Leon Gordon" userId="02e1073a73bda155" providerId="LiveId" clId="{DDAA3FBC-977F-45A3-A944-C66E4D60E95A}" dt="2022-04-26T09:04:48.107" v="328" actId="20577"/>
          <ac:spMkLst>
            <pc:docMk/>
            <pc:sldMk cId="1185117859" sldId="272"/>
            <ac:spMk id="3" creationId="{00000000-0000-0000-0000-000000000000}"/>
          </ac:spMkLst>
        </pc:spChg>
      </pc:sldChg>
    </pc:docChg>
  </pc:docChgLst>
  <pc:docChgLst>
    <pc:chgData name="Leon Gordon" userId="02e1073a73bda155" providerId="LiveId" clId="{0DC27331-9501-4092-BA68-0D19242C6F8A}"/>
    <pc:docChg chg="custSel addSld delSld modSld">
      <pc:chgData name="Leon Gordon" userId="02e1073a73bda155" providerId="LiveId" clId="{0DC27331-9501-4092-BA68-0D19242C6F8A}" dt="2022-01-28T20:50:02.511" v="67" actId="1076"/>
      <pc:docMkLst>
        <pc:docMk/>
      </pc:docMkLst>
      <pc:sldChg chg="modSp mod">
        <pc:chgData name="Leon Gordon" userId="02e1073a73bda155" providerId="LiveId" clId="{0DC27331-9501-4092-BA68-0D19242C6F8A}" dt="2022-01-28T19:15:20.488" v="16" actId="20577"/>
        <pc:sldMkLst>
          <pc:docMk/>
          <pc:sldMk cId="0" sldId="258"/>
        </pc:sldMkLst>
        <pc:spChg chg="mod">
          <ac:chgData name="Leon Gordon" userId="02e1073a73bda155" providerId="LiveId" clId="{0DC27331-9501-4092-BA68-0D19242C6F8A}" dt="2022-01-28T19:15:20.488" v="16" actId="20577"/>
          <ac:spMkLst>
            <pc:docMk/>
            <pc:sldMk cId="0" sldId="258"/>
            <ac:spMk id="2" creationId="{00000000-0000-0000-0000-000000000000}"/>
          </ac:spMkLst>
        </pc:spChg>
      </pc:sldChg>
      <pc:sldChg chg="modSp mod">
        <pc:chgData name="Leon Gordon" userId="02e1073a73bda155" providerId="LiveId" clId="{0DC27331-9501-4092-BA68-0D19242C6F8A}" dt="2022-01-28T20:46:10.742" v="63" actId="20577"/>
        <pc:sldMkLst>
          <pc:docMk/>
          <pc:sldMk cId="0" sldId="259"/>
        </pc:sldMkLst>
        <pc:spChg chg="mod">
          <ac:chgData name="Leon Gordon" userId="02e1073a73bda155" providerId="LiveId" clId="{0DC27331-9501-4092-BA68-0D19242C6F8A}" dt="2022-01-28T20:46:10.742" v="63" actId="20577"/>
          <ac:spMkLst>
            <pc:docMk/>
            <pc:sldMk cId="0" sldId="259"/>
            <ac:spMk id="10" creationId="{00000000-0000-0000-0000-000000000000}"/>
          </ac:spMkLst>
        </pc:spChg>
      </pc:sldChg>
      <pc:sldChg chg="modSp mod">
        <pc:chgData name="Leon Gordon" userId="02e1073a73bda155" providerId="LiveId" clId="{0DC27331-9501-4092-BA68-0D19242C6F8A}" dt="2022-01-28T19:16:39.801" v="20" actId="13926"/>
        <pc:sldMkLst>
          <pc:docMk/>
          <pc:sldMk cId="0" sldId="261"/>
        </pc:sldMkLst>
        <pc:spChg chg="mod">
          <ac:chgData name="Leon Gordon" userId="02e1073a73bda155" providerId="LiveId" clId="{0DC27331-9501-4092-BA68-0D19242C6F8A}" dt="2022-01-28T19:16:39.801" v="20" actId="13926"/>
          <ac:spMkLst>
            <pc:docMk/>
            <pc:sldMk cId="0" sldId="261"/>
            <ac:spMk id="4" creationId="{00000000-0000-0000-0000-000000000000}"/>
          </ac:spMkLst>
        </pc:spChg>
      </pc:sldChg>
      <pc:sldChg chg="modSp mod">
        <pc:chgData name="Leon Gordon" userId="02e1073a73bda155" providerId="LiveId" clId="{0DC27331-9501-4092-BA68-0D19242C6F8A}" dt="2022-01-28T20:50:02.511" v="67" actId="1076"/>
        <pc:sldMkLst>
          <pc:docMk/>
          <pc:sldMk cId="0" sldId="265"/>
        </pc:sldMkLst>
        <pc:spChg chg="mod">
          <ac:chgData name="Leon Gordon" userId="02e1073a73bda155" providerId="LiveId" clId="{0DC27331-9501-4092-BA68-0D19242C6F8A}" dt="2022-01-28T20:49:37.784" v="66" actId="20577"/>
          <ac:spMkLst>
            <pc:docMk/>
            <pc:sldMk cId="0" sldId="265"/>
            <ac:spMk id="12" creationId="{C3783935-DEC8-43A7-9F63-683F410F39AF}"/>
          </ac:spMkLst>
        </pc:spChg>
        <pc:picChg chg="mod">
          <ac:chgData name="Leon Gordon" userId="02e1073a73bda155" providerId="LiveId" clId="{0DC27331-9501-4092-BA68-0D19242C6F8A}" dt="2022-01-28T20:50:02.511" v="67" actId="1076"/>
          <ac:picMkLst>
            <pc:docMk/>
            <pc:sldMk cId="0" sldId="265"/>
            <ac:picMk id="2" creationId="{00000000-0000-0000-0000-000000000000}"/>
          </ac:picMkLst>
        </pc:picChg>
      </pc:sldChg>
      <pc:sldChg chg="addSp delSp modSp mod">
        <pc:chgData name="Leon Gordon" userId="02e1073a73bda155" providerId="LiveId" clId="{0DC27331-9501-4092-BA68-0D19242C6F8A}" dt="2022-01-28T18:50:45.797" v="14"/>
        <pc:sldMkLst>
          <pc:docMk/>
          <pc:sldMk cId="0" sldId="267"/>
        </pc:sldMkLst>
        <pc:spChg chg="del">
          <ac:chgData name="Leon Gordon" userId="02e1073a73bda155" providerId="LiveId" clId="{0DC27331-9501-4092-BA68-0D19242C6F8A}" dt="2022-01-28T18:50:45.041" v="13" actId="478"/>
          <ac:spMkLst>
            <pc:docMk/>
            <pc:sldMk cId="0" sldId="267"/>
            <ac:spMk id="5" creationId="{00000000-0000-0000-0000-000000000000}"/>
          </ac:spMkLst>
        </pc:spChg>
        <pc:spChg chg="del">
          <ac:chgData name="Leon Gordon" userId="02e1073a73bda155" providerId="LiveId" clId="{0DC27331-9501-4092-BA68-0D19242C6F8A}" dt="2022-01-28T18:50:45.041" v="13" actId="478"/>
          <ac:spMkLst>
            <pc:docMk/>
            <pc:sldMk cId="0" sldId="267"/>
            <ac:spMk id="6" creationId="{00000000-0000-0000-0000-000000000000}"/>
          </ac:spMkLst>
        </pc:spChg>
        <pc:spChg chg="add mod">
          <ac:chgData name="Leon Gordon" userId="02e1073a73bda155" providerId="LiveId" clId="{0DC27331-9501-4092-BA68-0D19242C6F8A}" dt="2022-01-28T18:50:45.797" v="14"/>
          <ac:spMkLst>
            <pc:docMk/>
            <pc:sldMk cId="0" sldId="267"/>
            <ac:spMk id="10" creationId="{16FAD529-4C5F-4E4E-BD46-A790B11BC709}"/>
          </ac:spMkLst>
        </pc:spChg>
        <pc:spChg chg="add mod">
          <ac:chgData name="Leon Gordon" userId="02e1073a73bda155" providerId="LiveId" clId="{0DC27331-9501-4092-BA68-0D19242C6F8A}" dt="2022-01-28T18:50:45.797" v="14"/>
          <ac:spMkLst>
            <pc:docMk/>
            <pc:sldMk cId="0" sldId="267"/>
            <ac:spMk id="11" creationId="{A92F5A3C-CD6C-4B8B-A0D8-687967CAAD1B}"/>
          </ac:spMkLst>
        </pc:spChg>
        <pc:picChg chg="del">
          <ac:chgData name="Leon Gordon" userId="02e1073a73bda155" providerId="LiveId" clId="{0DC27331-9501-4092-BA68-0D19242C6F8A}" dt="2022-01-28T18:50:45.041" v="13" actId="478"/>
          <ac:picMkLst>
            <pc:docMk/>
            <pc:sldMk cId="0" sldId="267"/>
            <ac:picMk id="2" creationId="{00000000-0000-0000-0000-000000000000}"/>
          </ac:picMkLst>
        </pc:picChg>
        <pc:picChg chg="add mod">
          <ac:chgData name="Leon Gordon" userId="02e1073a73bda155" providerId="LiveId" clId="{0DC27331-9501-4092-BA68-0D19242C6F8A}" dt="2022-01-28T18:50:45.797" v="14"/>
          <ac:picMkLst>
            <pc:docMk/>
            <pc:sldMk cId="0" sldId="267"/>
            <ac:picMk id="7" creationId="{8AC9C81F-B3C0-4E06-9A06-D71EB61F306E}"/>
          </ac:picMkLst>
        </pc:picChg>
        <pc:picChg chg="del">
          <ac:chgData name="Leon Gordon" userId="02e1073a73bda155" providerId="LiveId" clId="{0DC27331-9501-4092-BA68-0D19242C6F8A}" dt="2022-01-28T18:50:45.041" v="13" actId="478"/>
          <ac:picMkLst>
            <pc:docMk/>
            <pc:sldMk cId="0" sldId="267"/>
            <ac:picMk id="8" creationId="{A8F8E208-0FCC-4C1D-A170-E4569E354906}"/>
          </ac:picMkLst>
        </pc:picChg>
        <pc:picChg chg="add mod">
          <ac:chgData name="Leon Gordon" userId="02e1073a73bda155" providerId="LiveId" clId="{0DC27331-9501-4092-BA68-0D19242C6F8A}" dt="2022-01-28T18:50:45.797" v="14"/>
          <ac:picMkLst>
            <pc:docMk/>
            <pc:sldMk cId="0" sldId="267"/>
            <ac:picMk id="9" creationId="{53D6F2C1-08E7-4806-B987-15ECACCABDF9}"/>
          </ac:picMkLst>
        </pc:picChg>
        <pc:picChg chg="add mod">
          <ac:chgData name="Leon Gordon" userId="02e1073a73bda155" providerId="LiveId" clId="{0DC27331-9501-4092-BA68-0D19242C6F8A}" dt="2022-01-28T18:50:45.797" v="14"/>
          <ac:picMkLst>
            <pc:docMk/>
            <pc:sldMk cId="0" sldId="267"/>
            <ac:picMk id="12" creationId="{360EBEDE-9C6D-4F39-9387-C14C9E86EBE4}"/>
          </ac:picMkLst>
        </pc:picChg>
      </pc:sldChg>
      <pc:sldChg chg="mod modShow">
        <pc:chgData name="Leon Gordon" userId="02e1073a73bda155" providerId="LiveId" clId="{0DC27331-9501-4092-BA68-0D19242C6F8A}" dt="2022-01-28T19:17:15.020" v="21" actId="729"/>
        <pc:sldMkLst>
          <pc:docMk/>
          <pc:sldMk cId="1813471515" sldId="269"/>
        </pc:sldMkLst>
      </pc:sldChg>
      <pc:sldChg chg="add del setBg">
        <pc:chgData name="Leon Gordon" userId="02e1073a73bda155" providerId="LiveId" clId="{0DC27331-9501-4092-BA68-0D19242C6F8A}" dt="2022-01-28T18:50:48.840" v="15" actId="47"/>
        <pc:sldMkLst>
          <pc:docMk/>
          <pc:sldMk cId="4010850399" sldId="271"/>
        </pc:sldMkLst>
      </pc:sldChg>
    </pc:docChg>
  </pc:docChgLst>
  <pc:docChgLst>
    <pc:chgData name="Leon Gordon" userId="02e1073a73bda155" providerId="LiveId" clId="{B321CD9E-F6C3-4C77-8C0A-C0477A0A09ED}"/>
    <pc:docChg chg="undo custSel addSld delSld modSld sldOrd">
      <pc:chgData name="Leon Gordon" userId="02e1073a73bda155" providerId="LiveId" clId="{B321CD9E-F6C3-4C77-8C0A-C0477A0A09ED}" dt="2022-07-07T13:38:31.995" v="55" actId="1076"/>
      <pc:docMkLst>
        <pc:docMk/>
      </pc:docMkLst>
      <pc:sldChg chg="addSp delSp modSp mod">
        <pc:chgData name="Leon Gordon" userId="02e1073a73bda155" providerId="LiveId" clId="{B321CD9E-F6C3-4C77-8C0A-C0477A0A09ED}" dt="2022-07-07T13:34:52.396" v="38" actId="1076"/>
        <pc:sldMkLst>
          <pc:docMk/>
          <pc:sldMk cId="0" sldId="256"/>
        </pc:sldMkLst>
        <pc:spChg chg="add del">
          <ac:chgData name="Leon Gordon" userId="02e1073a73bda155" providerId="LiveId" clId="{B321CD9E-F6C3-4C77-8C0A-C0477A0A09ED}" dt="2022-07-07T13:33:50.067" v="30" actId="22"/>
          <ac:spMkLst>
            <pc:docMk/>
            <pc:sldMk cId="0" sldId="256"/>
            <ac:spMk id="9" creationId="{DC545EA1-98C3-84CA-5764-B0121983A9A5}"/>
          </ac:spMkLst>
        </pc:spChg>
        <pc:spChg chg="add del">
          <ac:chgData name="Leon Gordon" userId="02e1073a73bda155" providerId="LiveId" clId="{B321CD9E-F6C3-4C77-8C0A-C0477A0A09ED}" dt="2022-07-07T13:34:05.898" v="32" actId="22"/>
          <ac:spMkLst>
            <pc:docMk/>
            <pc:sldMk cId="0" sldId="256"/>
            <ac:spMk id="11" creationId="{ABE1D566-70BC-8C82-3235-435B8B510159}"/>
          </ac:spMkLst>
        </pc:spChg>
        <pc:picChg chg="del">
          <ac:chgData name="Leon Gordon" userId="02e1073a73bda155" providerId="LiveId" clId="{B321CD9E-F6C3-4C77-8C0A-C0477A0A09ED}" dt="2022-07-07T13:33:39.831" v="28" actId="478"/>
          <ac:picMkLst>
            <pc:docMk/>
            <pc:sldMk cId="0" sldId="256"/>
            <ac:picMk id="7" creationId="{00000000-0000-0000-0000-000000000000}"/>
          </ac:picMkLst>
        </pc:picChg>
        <pc:picChg chg="add mod">
          <ac:chgData name="Leon Gordon" userId="02e1073a73bda155" providerId="LiveId" clId="{B321CD9E-F6C3-4C77-8C0A-C0477A0A09ED}" dt="2022-07-07T13:34:52.396" v="38" actId="1076"/>
          <ac:picMkLst>
            <pc:docMk/>
            <pc:sldMk cId="0" sldId="256"/>
            <ac:picMk id="13" creationId="{C003A2AA-D0B0-B30D-9A5A-C72E7B92DBA6}"/>
          </ac:picMkLst>
        </pc:picChg>
      </pc:sldChg>
      <pc:sldChg chg="addSp delSp modSp mod">
        <pc:chgData name="Leon Gordon" userId="02e1073a73bda155" providerId="LiveId" clId="{B321CD9E-F6C3-4C77-8C0A-C0477A0A09ED}" dt="2022-07-07T13:38:31.995" v="55" actId="1076"/>
        <pc:sldMkLst>
          <pc:docMk/>
          <pc:sldMk cId="0" sldId="257"/>
        </pc:sldMkLst>
        <pc:spChg chg="mod">
          <ac:chgData name="Leon Gordon" userId="02e1073a73bda155" providerId="LiveId" clId="{B321CD9E-F6C3-4C77-8C0A-C0477A0A09ED}" dt="2022-07-07T13:29:30.738" v="21" actId="20577"/>
          <ac:spMkLst>
            <pc:docMk/>
            <pc:sldMk cId="0" sldId="257"/>
            <ac:spMk id="7" creationId="{00000000-0000-0000-0000-000000000000}"/>
          </ac:spMkLst>
        </pc:spChg>
        <pc:picChg chg="del">
          <ac:chgData name="Leon Gordon" userId="02e1073a73bda155" providerId="LiveId" clId="{B321CD9E-F6C3-4C77-8C0A-C0477A0A09ED}" dt="2022-07-07T13:34:57.441" v="39" actId="478"/>
          <ac:picMkLst>
            <pc:docMk/>
            <pc:sldMk cId="0" sldId="257"/>
            <ac:picMk id="3" creationId="{00000000-0000-0000-0000-000000000000}"/>
          </ac:picMkLst>
        </pc:picChg>
        <pc:picChg chg="add mod">
          <ac:chgData name="Leon Gordon" userId="02e1073a73bda155" providerId="LiveId" clId="{B321CD9E-F6C3-4C77-8C0A-C0477A0A09ED}" dt="2022-07-07T13:31:29.117" v="27" actId="1076"/>
          <ac:picMkLst>
            <pc:docMk/>
            <pc:sldMk cId="0" sldId="257"/>
            <ac:picMk id="5" creationId="{F9664A3E-04B0-4694-AF0D-D5BA3B9D65A9}"/>
          </ac:picMkLst>
        </pc:picChg>
        <pc:picChg chg="del">
          <ac:chgData name="Leon Gordon" userId="02e1073a73bda155" providerId="LiveId" clId="{B321CD9E-F6C3-4C77-8C0A-C0477A0A09ED}" dt="2022-07-07T13:31:09.845" v="22" actId="478"/>
          <ac:picMkLst>
            <pc:docMk/>
            <pc:sldMk cId="0" sldId="257"/>
            <ac:picMk id="9" creationId="{A1D86AAC-6986-412B-BCAE-6851061AE11F}"/>
          </ac:picMkLst>
        </pc:picChg>
        <pc:picChg chg="add mod">
          <ac:chgData name="Leon Gordon" userId="02e1073a73bda155" providerId="LiveId" clId="{B321CD9E-F6C3-4C77-8C0A-C0477A0A09ED}" dt="2022-07-07T13:34:57.909" v="40"/>
          <ac:picMkLst>
            <pc:docMk/>
            <pc:sldMk cId="0" sldId="257"/>
            <ac:picMk id="10" creationId="{2C3322DD-B1DE-B604-E23D-9D599DEDC2DC}"/>
          </ac:picMkLst>
        </pc:picChg>
        <pc:picChg chg="add mod">
          <ac:chgData name="Leon Gordon" userId="02e1073a73bda155" providerId="LiveId" clId="{B321CD9E-F6C3-4C77-8C0A-C0477A0A09ED}" dt="2022-07-07T13:36:19.547" v="50" actId="1076"/>
          <ac:picMkLst>
            <pc:docMk/>
            <pc:sldMk cId="0" sldId="257"/>
            <ac:picMk id="11" creationId="{B9E3993D-84DE-575E-27E1-D26B2143FBB6}"/>
          </ac:picMkLst>
        </pc:picChg>
        <pc:picChg chg="add mod">
          <ac:chgData name="Leon Gordon" userId="02e1073a73bda155" providerId="LiveId" clId="{B321CD9E-F6C3-4C77-8C0A-C0477A0A09ED}" dt="2022-07-07T13:38:31.995" v="55" actId="1076"/>
          <ac:picMkLst>
            <pc:docMk/>
            <pc:sldMk cId="0" sldId="257"/>
            <ac:picMk id="15" creationId="{EA8EA258-3BA8-62C0-371A-5D4F15949225}"/>
          </ac:picMkLst>
        </pc:picChg>
      </pc:sldChg>
      <pc:sldChg chg="addSp delSp modSp">
        <pc:chgData name="Leon Gordon" userId="02e1073a73bda155" providerId="LiveId" clId="{B321CD9E-F6C3-4C77-8C0A-C0477A0A09ED}" dt="2022-06-15T13:39:26.152" v="1"/>
        <pc:sldMkLst>
          <pc:docMk/>
          <pc:sldMk cId="0" sldId="259"/>
        </pc:sldMkLst>
        <pc:picChg chg="add del mod">
          <ac:chgData name="Leon Gordon" userId="02e1073a73bda155" providerId="LiveId" clId="{B321CD9E-F6C3-4C77-8C0A-C0477A0A09ED}" dt="2022-06-15T13:39:26.152" v="1"/>
          <ac:picMkLst>
            <pc:docMk/>
            <pc:sldMk cId="0" sldId="259"/>
            <ac:picMk id="11" creationId="{6E3F119C-0C12-CF8A-6E93-D74BA1884C8A}"/>
          </ac:picMkLst>
        </pc:picChg>
      </pc:sldChg>
      <pc:sldChg chg="del">
        <pc:chgData name="Leon Gordon" userId="02e1073a73bda155" providerId="LiveId" clId="{B321CD9E-F6C3-4C77-8C0A-C0477A0A09ED}" dt="2022-07-07T13:35:27.499" v="41" actId="2696"/>
        <pc:sldMkLst>
          <pc:docMk/>
          <pc:sldMk cId="0" sldId="267"/>
        </pc:sldMkLst>
      </pc:sldChg>
      <pc:sldChg chg="add ord">
        <pc:chgData name="Leon Gordon" userId="02e1073a73bda155" providerId="LiveId" clId="{B321CD9E-F6C3-4C77-8C0A-C0477A0A09ED}" dt="2022-07-07T13:35:39.665" v="44"/>
        <pc:sldMkLst>
          <pc:docMk/>
          <pc:sldMk cId="92292061" sldId="273"/>
        </pc:sldMkLst>
      </pc:sldChg>
    </pc:docChg>
  </pc:docChgLst>
  <pc:docChgLst>
    <pc:chgData name="Leon Gordon" userId="02e1073a73bda155" providerId="LiveId" clId="{7B6824E3-C716-4DA3-B227-823A86BBD897}"/>
    <pc:docChg chg="custSel addSld delSld modSld sldOrd">
      <pc:chgData name="Leon Gordon" userId="02e1073a73bda155" providerId="LiveId" clId="{7B6824E3-C716-4DA3-B227-823A86BBD897}" dt="2022-03-04T13:53:51.009" v="62" actId="20577"/>
      <pc:docMkLst>
        <pc:docMk/>
      </pc:docMkLst>
      <pc:sldChg chg="modSp mod">
        <pc:chgData name="Leon Gordon" userId="02e1073a73bda155" providerId="LiveId" clId="{7B6824E3-C716-4DA3-B227-823A86BBD897}" dt="2022-03-04T13:53:51.009" v="62" actId="20577"/>
        <pc:sldMkLst>
          <pc:docMk/>
          <pc:sldMk cId="0" sldId="256"/>
        </pc:sldMkLst>
        <pc:spChg chg="mod">
          <ac:chgData name="Leon Gordon" userId="02e1073a73bda155" providerId="LiveId" clId="{7B6824E3-C716-4DA3-B227-823A86BBD897}" dt="2022-03-04T13:53:51.009" v="62" actId="20577"/>
          <ac:spMkLst>
            <pc:docMk/>
            <pc:sldMk cId="0" sldId="256"/>
            <ac:spMk id="6" creationId="{00000000-0000-0000-0000-000000000000}"/>
          </ac:spMkLst>
        </pc:spChg>
      </pc:sldChg>
      <pc:sldChg chg="mod modShow">
        <pc:chgData name="Leon Gordon" userId="02e1073a73bda155" providerId="LiveId" clId="{7B6824E3-C716-4DA3-B227-823A86BBD897}" dt="2022-02-18T13:13:23.110" v="0" actId="729"/>
        <pc:sldMkLst>
          <pc:docMk/>
          <pc:sldMk cId="1605579078" sldId="271"/>
        </pc:sldMkLst>
      </pc:sldChg>
      <pc:sldChg chg="delSp add del mod ord">
        <pc:chgData name="Leon Gordon" userId="02e1073a73bda155" providerId="LiveId" clId="{7B6824E3-C716-4DA3-B227-823A86BBD897}" dt="2022-02-19T14:59:16.666" v="12" actId="47"/>
        <pc:sldMkLst>
          <pc:docMk/>
          <pc:sldMk cId="717603672" sldId="272"/>
        </pc:sldMkLst>
        <pc:spChg chg="del">
          <ac:chgData name="Leon Gordon" userId="02e1073a73bda155" providerId="LiveId" clId="{7B6824E3-C716-4DA3-B227-823A86BBD897}" dt="2022-02-19T13:18:21.293" v="6" actId="478"/>
          <ac:spMkLst>
            <pc:docMk/>
            <pc:sldMk cId="717603672" sldId="272"/>
            <ac:spMk id="2" creationId="{4B136A48-A440-4A33-BF72-AF75892F7AEC}"/>
          </ac:spMkLst>
        </pc:spChg>
        <pc:spChg chg="del">
          <ac:chgData name="Leon Gordon" userId="02e1073a73bda155" providerId="LiveId" clId="{7B6824E3-C716-4DA3-B227-823A86BBD897}" dt="2022-02-19T13:18:18.107" v="5" actId="478"/>
          <ac:spMkLst>
            <pc:docMk/>
            <pc:sldMk cId="717603672" sldId="272"/>
            <ac:spMk id="3" creationId="{C43BD744-0A9F-422F-AB24-950D683A3C8A}"/>
          </ac:spMkLst>
        </pc:spChg>
        <pc:spChg chg="del">
          <ac:chgData name="Leon Gordon" userId="02e1073a73bda155" providerId="LiveId" clId="{7B6824E3-C716-4DA3-B227-823A86BBD897}" dt="2022-02-19T13:18:08.686" v="4" actId="478"/>
          <ac:spMkLst>
            <pc:docMk/>
            <pc:sldMk cId="717603672" sldId="272"/>
            <ac:spMk id="4" creationId="{B9E50E9B-321F-4AF9-96E4-F6CF665BD20A}"/>
          </ac:spMkLst>
        </pc:spChg>
      </pc:sldChg>
      <pc:sldChg chg="modSp add del mod ord modShow">
        <pc:chgData name="Leon Gordon" userId="02e1073a73bda155" providerId="LiveId" clId="{7B6824E3-C716-4DA3-B227-823A86BBD897}" dt="2022-02-19T16:17:36.242" v="15" actId="47"/>
        <pc:sldMkLst>
          <pc:docMk/>
          <pc:sldMk cId="1064449242" sldId="292"/>
        </pc:sldMkLst>
        <pc:spChg chg="mod">
          <ac:chgData name="Leon Gordon" userId="02e1073a73bda155" providerId="LiveId" clId="{7B6824E3-C716-4DA3-B227-823A86BBD897}" dt="2022-02-19T13:20:09.989" v="8" actId="27636"/>
          <ac:spMkLst>
            <pc:docMk/>
            <pc:sldMk cId="1064449242" sldId="292"/>
            <ac:spMk id="5" creationId="{BC81513A-52DE-4702-A4B5-19D598580AC8}"/>
          </ac:spMkLst>
        </pc:spChg>
      </pc:sldChg>
      <pc:sldChg chg="add del mod ord modShow">
        <pc:chgData name="Leon Gordon" userId="02e1073a73bda155" providerId="LiveId" clId="{7B6824E3-C716-4DA3-B227-823A86BBD897}" dt="2022-02-19T16:17:36.242" v="15" actId="47"/>
        <pc:sldMkLst>
          <pc:docMk/>
          <pc:sldMk cId="3311358697" sldId="2076136268"/>
        </pc:sldMkLst>
      </pc:sldChg>
      <pc:sldMasterChg chg="delSldLayout">
        <pc:chgData name="Leon Gordon" userId="02e1073a73bda155" providerId="LiveId" clId="{7B6824E3-C716-4DA3-B227-823A86BBD897}" dt="2022-02-19T16:17:36.242" v="15" actId="47"/>
        <pc:sldMasterMkLst>
          <pc:docMk/>
          <pc:sldMasterMk cId="0" sldId="2147483648"/>
        </pc:sldMasterMkLst>
        <pc:sldLayoutChg chg="del">
          <pc:chgData name="Leon Gordon" userId="02e1073a73bda155" providerId="LiveId" clId="{7B6824E3-C716-4DA3-B227-823A86BBD897}" dt="2022-02-19T14:59:16.666" v="12" actId="47"/>
          <pc:sldLayoutMkLst>
            <pc:docMk/>
            <pc:sldMasterMk cId="0" sldId="2147483648"/>
            <pc:sldLayoutMk cId="173900794" sldId="2147483660"/>
          </pc:sldLayoutMkLst>
        </pc:sldLayoutChg>
        <pc:sldLayoutChg chg="del">
          <pc:chgData name="Leon Gordon" userId="02e1073a73bda155" providerId="LiveId" clId="{7B6824E3-C716-4DA3-B227-823A86BBD897}" dt="2022-02-19T16:17:36.242" v="15" actId="47"/>
          <pc:sldLayoutMkLst>
            <pc:docMk/>
            <pc:sldMasterMk cId="0" sldId="2147483648"/>
            <pc:sldLayoutMk cId="3158120117" sldId="2147483661"/>
          </pc:sldLayoutMkLst>
        </pc:sldLayoutChg>
        <pc:sldLayoutChg chg="del">
          <pc:chgData name="Leon Gordon" userId="02e1073a73bda155" providerId="LiveId" clId="{7B6824E3-C716-4DA3-B227-823A86BBD897}" dt="2022-02-19T16:17:36.242" v="15" actId="47"/>
          <pc:sldLayoutMkLst>
            <pc:docMk/>
            <pc:sldMasterMk cId="0" sldId="2147483648"/>
            <pc:sldLayoutMk cId="26311163" sldId="2147483662"/>
          </pc:sldLayoutMkLst>
        </pc:sldLayoutChg>
      </pc:sldMasterChg>
    </pc:docChg>
  </pc:docChgLst>
  <pc:docChgLst>
    <pc:chgData name="Leon Gordon" userId="02e1073a73bda155" providerId="LiveId" clId="{94A56809-70EC-4FF9-8ECD-1545D70B381E}"/>
    <pc:docChg chg="undo custSel addSld modSld sldOrd">
      <pc:chgData name="Leon Gordon" userId="02e1073a73bda155" providerId="LiveId" clId="{94A56809-70EC-4FF9-8ECD-1545D70B381E}" dt="2021-08-08T18:50:02.212" v="413" actId="20577"/>
      <pc:docMkLst>
        <pc:docMk/>
      </pc:docMkLst>
      <pc:sldChg chg="delSp mod">
        <pc:chgData name="Leon Gordon" userId="02e1073a73bda155" providerId="LiveId" clId="{94A56809-70EC-4FF9-8ECD-1545D70B381E}" dt="2021-07-24T10:45:07.860" v="149" actId="478"/>
        <pc:sldMkLst>
          <pc:docMk/>
          <pc:sldMk cId="0" sldId="256"/>
        </pc:sldMkLst>
        <pc:spChg chg="del">
          <ac:chgData name="Leon Gordon" userId="02e1073a73bda155" providerId="LiveId" clId="{94A56809-70EC-4FF9-8ECD-1545D70B381E}" dt="2021-07-24T10:45:07.860" v="149" actId="478"/>
          <ac:spMkLst>
            <pc:docMk/>
            <pc:sldMk cId="0" sldId="256"/>
            <ac:spMk id="8" creationId="{00000000-0000-0000-0000-000000000000}"/>
          </ac:spMkLst>
        </pc:spChg>
      </pc:sldChg>
      <pc:sldChg chg="addSp delSp modSp mod">
        <pc:chgData name="Leon Gordon" userId="02e1073a73bda155" providerId="LiveId" clId="{94A56809-70EC-4FF9-8ECD-1545D70B381E}" dt="2021-08-08T16:01:14.967" v="361" actId="478"/>
        <pc:sldMkLst>
          <pc:docMk/>
          <pc:sldMk cId="0" sldId="257"/>
        </pc:sldMkLst>
        <pc:spChg chg="del mod">
          <ac:chgData name="Leon Gordon" userId="02e1073a73bda155" providerId="LiveId" clId="{94A56809-70EC-4FF9-8ECD-1545D70B381E}" dt="2021-08-08T16:01:14.967" v="361" actId="478"/>
          <ac:spMkLst>
            <pc:docMk/>
            <pc:sldMk cId="0" sldId="257"/>
            <ac:spMk id="5" creationId="{00000000-0000-0000-0000-000000000000}"/>
          </ac:spMkLst>
        </pc:spChg>
        <pc:spChg chg="mod">
          <ac:chgData name="Leon Gordon" userId="02e1073a73bda155" providerId="LiveId" clId="{94A56809-70EC-4FF9-8ECD-1545D70B381E}" dt="2021-07-20T08:52:17.195" v="8" actId="14100"/>
          <ac:spMkLst>
            <pc:docMk/>
            <pc:sldMk cId="0" sldId="257"/>
            <ac:spMk id="6" creationId="{00000000-0000-0000-0000-000000000000}"/>
          </ac:spMkLst>
        </pc:spChg>
        <pc:spChg chg="mod">
          <ac:chgData name="Leon Gordon" userId="02e1073a73bda155" providerId="LiveId" clId="{94A56809-70EC-4FF9-8ECD-1545D70B381E}" dt="2021-08-08T15:33:48.859" v="351" actId="20577"/>
          <ac:spMkLst>
            <pc:docMk/>
            <pc:sldMk cId="0" sldId="257"/>
            <ac:spMk id="7" creationId="{00000000-0000-0000-0000-000000000000}"/>
          </ac:spMkLst>
        </pc:spChg>
        <pc:picChg chg="del">
          <ac:chgData name="Leon Gordon" userId="02e1073a73bda155" providerId="LiveId" clId="{94A56809-70EC-4FF9-8ECD-1545D70B381E}" dt="2021-08-08T14:44:47.926" v="277" actId="478"/>
          <ac:picMkLst>
            <pc:docMk/>
            <pc:sldMk cId="0" sldId="257"/>
            <ac:picMk id="4" creationId="{00000000-0000-0000-0000-000000000000}"/>
          </ac:picMkLst>
        </pc:picChg>
        <pc:picChg chg="add mod">
          <ac:chgData name="Leon Gordon" userId="02e1073a73bda155" providerId="LiveId" clId="{94A56809-70EC-4FF9-8ECD-1545D70B381E}" dt="2021-08-08T14:44:56.787" v="281" actId="1076"/>
          <ac:picMkLst>
            <pc:docMk/>
            <pc:sldMk cId="0" sldId="257"/>
            <ac:picMk id="9" creationId="{A1D86AAC-6986-412B-BCAE-6851061AE11F}"/>
          </ac:picMkLst>
        </pc:picChg>
      </pc:sldChg>
      <pc:sldChg chg="modSp mod">
        <pc:chgData name="Leon Gordon" userId="02e1073a73bda155" providerId="LiveId" clId="{94A56809-70EC-4FF9-8ECD-1545D70B381E}" dt="2021-08-08T18:50:02.212" v="413" actId="20577"/>
        <pc:sldMkLst>
          <pc:docMk/>
          <pc:sldMk cId="0" sldId="258"/>
        </pc:sldMkLst>
        <pc:spChg chg="mod">
          <ac:chgData name="Leon Gordon" userId="02e1073a73bda155" providerId="LiveId" clId="{94A56809-70EC-4FF9-8ECD-1545D70B381E}" dt="2021-08-08T18:50:02.212" v="413" actId="20577"/>
          <ac:spMkLst>
            <pc:docMk/>
            <pc:sldMk cId="0" sldId="258"/>
            <ac:spMk id="2" creationId="{00000000-0000-0000-0000-000000000000}"/>
          </ac:spMkLst>
        </pc:spChg>
      </pc:sldChg>
      <pc:sldChg chg="delSp modSp mod">
        <pc:chgData name="Leon Gordon" userId="02e1073a73bda155" providerId="LiveId" clId="{94A56809-70EC-4FF9-8ECD-1545D70B381E}" dt="2021-08-08T15:48:59.390" v="359" actId="1076"/>
        <pc:sldMkLst>
          <pc:docMk/>
          <pc:sldMk cId="0" sldId="259"/>
        </pc:sldMkLst>
        <pc:spChg chg="mod">
          <ac:chgData name="Leon Gordon" userId="02e1073a73bda155" providerId="LiveId" clId="{94A56809-70EC-4FF9-8ECD-1545D70B381E}" dt="2021-07-20T08:53:40.261" v="14" actId="255"/>
          <ac:spMkLst>
            <pc:docMk/>
            <pc:sldMk cId="0" sldId="259"/>
            <ac:spMk id="9" creationId="{00000000-0000-0000-0000-000000000000}"/>
          </ac:spMkLst>
        </pc:spChg>
        <pc:spChg chg="del">
          <ac:chgData name="Leon Gordon" userId="02e1073a73bda155" providerId="LiveId" clId="{94A56809-70EC-4FF9-8ECD-1545D70B381E}" dt="2021-07-24T10:45:12.722" v="150" actId="478"/>
          <ac:spMkLst>
            <pc:docMk/>
            <pc:sldMk cId="0" sldId="259"/>
            <ac:spMk id="11" creationId="{00000000-0000-0000-0000-000000000000}"/>
          </ac:spMkLst>
        </pc:spChg>
        <pc:spChg chg="mod">
          <ac:chgData name="Leon Gordon" userId="02e1073a73bda155" providerId="LiveId" clId="{94A56809-70EC-4FF9-8ECD-1545D70B381E}" dt="2021-08-08T15:48:58.270" v="358" actId="14100"/>
          <ac:spMkLst>
            <pc:docMk/>
            <pc:sldMk cId="0" sldId="259"/>
            <ac:spMk id="12" creationId="{00000000-0000-0000-0000-000000000000}"/>
          </ac:spMkLst>
        </pc:spChg>
        <pc:picChg chg="mod">
          <ac:chgData name="Leon Gordon" userId="02e1073a73bda155" providerId="LiveId" clId="{94A56809-70EC-4FF9-8ECD-1545D70B381E}" dt="2021-08-08T15:48:59.390" v="359" actId="1076"/>
          <ac:picMkLst>
            <pc:docMk/>
            <pc:sldMk cId="0" sldId="259"/>
            <ac:picMk id="3" creationId="{00000000-0000-0000-0000-000000000000}"/>
          </ac:picMkLst>
        </pc:picChg>
      </pc:sldChg>
      <pc:sldChg chg="delSp mod">
        <pc:chgData name="Leon Gordon" userId="02e1073a73bda155" providerId="LiveId" clId="{94A56809-70EC-4FF9-8ECD-1545D70B381E}" dt="2021-07-24T10:45:20.938" v="151" actId="478"/>
        <pc:sldMkLst>
          <pc:docMk/>
          <pc:sldMk cId="0" sldId="260"/>
        </pc:sldMkLst>
        <pc:spChg chg="del">
          <ac:chgData name="Leon Gordon" userId="02e1073a73bda155" providerId="LiveId" clId="{94A56809-70EC-4FF9-8ECD-1545D70B381E}" dt="2021-07-24T10:45:20.938" v="151" actId="478"/>
          <ac:spMkLst>
            <pc:docMk/>
            <pc:sldMk cId="0" sldId="260"/>
            <ac:spMk id="6" creationId="{00000000-0000-0000-0000-000000000000}"/>
          </ac:spMkLst>
        </pc:spChg>
      </pc:sldChg>
      <pc:sldChg chg="delSp modSp mod">
        <pc:chgData name="Leon Gordon" userId="02e1073a73bda155" providerId="LiveId" clId="{94A56809-70EC-4FF9-8ECD-1545D70B381E}" dt="2021-08-08T15:49:19.380" v="360" actId="6549"/>
        <pc:sldMkLst>
          <pc:docMk/>
          <pc:sldMk cId="0" sldId="261"/>
        </pc:sldMkLst>
        <pc:spChg chg="mod">
          <ac:chgData name="Leon Gordon" userId="02e1073a73bda155" providerId="LiveId" clId="{94A56809-70EC-4FF9-8ECD-1545D70B381E}" dt="2021-08-08T15:49:19.380" v="360" actId="6549"/>
          <ac:spMkLst>
            <pc:docMk/>
            <pc:sldMk cId="0" sldId="261"/>
            <ac:spMk id="4" creationId="{00000000-0000-0000-0000-000000000000}"/>
          </ac:spMkLst>
        </pc:spChg>
        <pc:spChg chg="del">
          <ac:chgData name="Leon Gordon" userId="02e1073a73bda155" providerId="LiveId" clId="{94A56809-70EC-4FF9-8ECD-1545D70B381E}" dt="2021-07-24T10:45:24.947" v="152" actId="478"/>
          <ac:spMkLst>
            <pc:docMk/>
            <pc:sldMk cId="0" sldId="261"/>
            <ac:spMk id="5" creationId="{00000000-0000-0000-0000-000000000000}"/>
          </ac:spMkLst>
        </pc:spChg>
        <pc:picChg chg="mod">
          <ac:chgData name="Leon Gordon" userId="02e1073a73bda155" providerId="LiveId" clId="{94A56809-70EC-4FF9-8ECD-1545D70B381E}" dt="2021-07-20T08:53:59.340" v="16" actId="1076"/>
          <ac:picMkLst>
            <pc:docMk/>
            <pc:sldMk cId="0" sldId="261"/>
            <ac:picMk id="2" creationId="{00000000-0000-0000-0000-000000000000}"/>
          </ac:picMkLst>
        </pc:picChg>
      </pc:sldChg>
      <pc:sldChg chg="delSp modSp mod">
        <pc:chgData name="Leon Gordon" userId="02e1073a73bda155" providerId="LiveId" clId="{94A56809-70EC-4FF9-8ECD-1545D70B381E}" dt="2021-08-08T16:09:58.286" v="403" actId="20577"/>
        <pc:sldMkLst>
          <pc:docMk/>
          <pc:sldMk cId="0" sldId="262"/>
        </pc:sldMkLst>
        <pc:spChg chg="del">
          <ac:chgData name="Leon Gordon" userId="02e1073a73bda155" providerId="LiveId" clId="{94A56809-70EC-4FF9-8ECD-1545D70B381E}" dt="2021-07-24T10:45:30.363" v="153" actId="478"/>
          <ac:spMkLst>
            <pc:docMk/>
            <pc:sldMk cId="0" sldId="262"/>
            <ac:spMk id="10" creationId="{00000000-0000-0000-0000-000000000000}"/>
          </ac:spMkLst>
        </pc:spChg>
        <pc:spChg chg="mod">
          <ac:chgData name="Leon Gordon" userId="02e1073a73bda155" providerId="LiveId" clId="{94A56809-70EC-4FF9-8ECD-1545D70B381E}" dt="2021-08-08T16:09:32.331" v="376" actId="20577"/>
          <ac:spMkLst>
            <pc:docMk/>
            <pc:sldMk cId="0" sldId="262"/>
            <ac:spMk id="12" creationId="{00000000-0000-0000-0000-000000000000}"/>
          </ac:spMkLst>
        </pc:spChg>
        <pc:spChg chg="mod">
          <ac:chgData name="Leon Gordon" userId="02e1073a73bda155" providerId="LiveId" clId="{94A56809-70EC-4FF9-8ECD-1545D70B381E}" dt="2021-08-08T16:09:58.286" v="403" actId="20577"/>
          <ac:spMkLst>
            <pc:docMk/>
            <pc:sldMk cId="0" sldId="262"/>
            <ac:spMk id="13" creationId="{00000000-0000-0000-0000-000000000000}"/>
          </ac:spMkLst>
        </pc:spChg>
        <pc:picChg chg="mod">
          <ac:chgData name="Leon Gordon" userId="02e1073a73bda155" providerId="LiveId" clId="{94A56809-70EC-4FF9-8ECD-1545D70B381E}" dt="2021-07-20T08:54:08.017" v="17" actId="1076"/>
          <ac:picMkLst>
            <pc:docMk/>
            <pc:sldMk cId="0" sldId="262"/>
            <ac:picMk id="2" creationId="{00000000-0000-0000-0000-000000000000}"/>
          </ac:picMkLst>
        </pc:picChg>
      </pc:sldChg>
      <pc:sldChg chg="delSp modSp mod">
        <pc:chgData name="Leon Gordon" userId="02e1073a73bda155" providerId="LiveId" clId="{94A56809-70EC-4FF9-8ECD-1545D70B381E}" dt="2021-07-24T10:45:36.454" v="154" actId="478"/>
        <pc:sldMkLst>
          <pc:docMk/>
          <pc:sldMk cId="0" sldId="263"/>
        </pc:sldMkLst>
        <pc:spChg chg="del">
          <ac:chgData name="Leon Gordon" userId="02e1073a73bda155" providerId="LiveId" clId="{94A56809-70EC-4FF9-8ECD-1545D70B381E}" dt="2021-07-24T10:45:36.454" v="154" actId="478"/>
          <ac:spMkLst>
            <pc:docMk/>
            <pc:sldMk cId="0" sldId="263"/>
            <ac:spMk id="6" creationId="{00000000-0000-0000-0000-000000000000}"/>
          </ac:spMkLst>
        </pc:spChg>
        <pc:spChg chg="mod">
          <ac:chgData name="Leon Gordon" userId="02e1073a73bda155" providerId="LiveId" clId="{94A56809-70EC-4FF9-8ECD-1545D70B381E}" dt="2021-07-20T08:56:02.356" v="25" actId="1076"/>
          <ac:spMkLst>
            <pc:docMk/>
            <pc:sldMk cId="0" sldId="263"/>
            <ac:spMk id="8" creationId="{00000000-0000-0000-0000-000000000000}"/>
          </ac:spMkLst>
        </pc:spChg>
        <pc:spChg chg="mod">
          <ac:chgData name="Leon Gordon" userId="02e1073a73bda155" providerId="LiveId" clId="{94A56809-70EC-4FF9-8ECD-1545D70B381E}" dt="2021-07-20T08:56:02.356" v="25" actId="1076"/>
          <ac:spMkLst>
            <pc:docMk/>
            <pc:sldMk cId="0" sldId="263"/>
            <ac:spMk id="9" creationId="{00000000-0000-0000-0000-000000000000}"/>
          </ac:spMkLst>
        </pc:spChg>
      </pc:sldChg>
      <pc:sldChg chg="modSp mod">
        <pc:chgData name="Leon Gordon" userId="02e1073a73bda155" providerId="LiveId" clId="{94A56809-70EC-4FF9-8ECD-1545D70B381E}" dt="2021-07-20T08:51:43.844" v="3" actId="14100"/>
        <pc:sldMkLst>
          <pc:docMk/>
          <pc:sldMk cId="0" sldId="264"/>
        </pc:sldMkLst>
        <pc:spChg chg="mod">
          <ac:chgData name="Leon Gordon" userId="02e1073a73bda155" providerId="LiveId" clId="{94A56809-70EC-4FF9-8ECD-1545D70B381E}" dt="2021-07-20T08:51:38.609" v="2" actId="1076"/>
          <ac:spMkLst>
            <pc:docMk/>
            <pc:sldMk cId="0" sldId="264"/>
            <ac:spMk id="12" creationId="{00000000-0000-0000-0000-000000000000}"/>
          </ac:spMkLst>
        </pc:spChg>
        <pc:picChg chg="mod">
          <ac:chgData name="Leon Gordon" userId="02e1073a73bda155" providerId="LiveId" clId="{94A56809-70EC-4FF9-8ECD-1545D70B381E}" dt="2021-07-20T08:51:43.844" v="3" actId="14100"/>
          <ac:picMkLst>
            <pc:docMk/>
            <pc:sldMk cId="0" sldId="264"/>
            <ac:picMk id="4" creationId="{00000000-0000-0000-0000-000000000000}"/>
          </ac:picMkLst>
        </pc:picChg>
        <pc:picChg chg="mod">
          <ac:chgData name="Leon Gordon" userId="02e1073a73bda155" providerId="LiveId" clId="{94A56809-70EC-4FF9-8ECD-1545D70B381E}" dt="2021-07-20T08:51:34.696" v="1" actId="1076"/>
          <ac:picMkLst>
            <pc:docMk/>
            <pc:sldMk cId="0" sldId="264"/>
            <ac:picMk id="7" creationId="{00000000-0000-0000-0000-000000000000}"/>
          </ac:picMkLst>
        </pc:picChg>
        <pc:picChg chg="mod">
          <ac:chgData name="Leon Gordon" userId="02e1073a73bda155" providerId="LiveId" clId="{94A56809-70EC-4FF9-8ECD-1545D70B381E}" dt="2021-07-20T08:51:34.696" v="1" actId="1076"/>
          <ac:picMkLst>
            <pc:docMk/>
            <pc:sldMk cId="0" sldId="264"/>
            <ac:picMk id="8" creationId="{00000000-0000-0000-0000-000000000000}"/>
          </ac:picMkLst>
        </pc:picChg>
        <pc:picChg chg="mod">
          <ac:chgData name="Leon Gordon" userId="02e1073a73bda155" providerId="LiveId" clId="{94A56809-70EC-4FF9-8ECD-1545D70B381E}" dt="2021-07-20T08:51:34.696" v="1" actId="1076"/>
          <ac:picMkLst>
            <pc:docMk/>
            <pc:sldMk cId="0" sldId="264"/>
            <ac:picMk id="9" creationId="{00000000-0000-0000-0000-000000000000}"/>
          </ac:picMkLst>
        </pc:picChg>
      </pc:sldChg>
      <pc:sldChg chg="addSp delSp modSp mod">
        <pc:chgData name="Leon Gordon" userId="02e1073a73bda155" providerId="LiveId" clId="{94A56809-70EC-4FF9-8ECD-1545D70B381E}" dt="2021-07-24T10:45:42.849" v="155" actId="478"/>
        <pc:sldMkLst>
          <pc:docMk/>
          <pc:sldMk cId="0" sldId="265"/>
        </pc:sldMkLst>
        <pc:spChg chg="del">
          <ac:chgData name="Leon Gordon" userId="02e1073a73bda155" providerId="LiveId" clId="{94A56809-70EC-4FF9-8ECD-1545D70B381E}" dt="2021-07-24T10:45:42.849" v="155" actId="478"/>
          <ac:spMkLst>
            <pc:docMk/>
            <pc:sldMk cId="0" sldId="265"/>
            <ac:spMk id="7" creationId="{00000000-0000-0000-0000-000000000000}"/>
          </ac:spMkLst>
        </pc:spChg>
        <pc:spChg chg="add del mod">
          <ac:chgData name="Leon Gordon" userId="02e1073a73bda155" providerId="LiveId" clId="{94A56809-70EC-4FF9-8ECD-1545D70B381E}" dt="2021-07-24T10:21:22.503" v="29" actId="478"/>
          <ac:spMkLst>
            <pc:docMk/>
            <pc:sldMk cId="0" sldId="265"/>
            <ac:spMk id="10" creationId="{F02CA106-1C50-4BA2-A156-ECA46E95B6E4}"/>
          </ac:spMkLst>
        </pc:spChg>
        <pc:spChg chg="add mod">
          <ac:chgData name="Leon Gordon" userId="02e1073a73bda155" providerId="LiveId" clId="{94A56809-70EC-4FF9-8ECD-1545D70B381E}" dt="2021-07-24T10:23:08.217" v="45" actId="1076"/>
          <ac:spMkLst>
            <pc:docMk/>
            <pc:sldMk cId="0" sldId="265"/>
            <ac:spMk id="12" creationId="{C3783935-DEC8-43A7-9F63-683F410F39AF}"/>
          </ac:spMkLst>
        </pc:spChg>
        <pc:spChg chg="add mod ord">
          <ac:chgData name="Leon Gordon" userId="02e1073a73bda155" providerId="LiveId" clId="{94A56809-70EC-4FF9-8ECD-1545D70B381E}" dt="2021-07-24T10:23:30.752" v="48" actId="171"/>
          <ac:spMkLst>
            <pc:docMk/>
            <pc:sldMk cId="0" sldId="265"/>
            <ac:spMk id="13" creationId="{B7371DC9-00C7-4AB2-9342-82A9DC3D9DED}"/>
          </ac:spMkLst>
        </pc:spChg>
      </pc:sldChg>
      <pc:sldChg chg="addSp delSp modSp mod">
        <pc:chgData name="Leon Gordon" userId="02e1073a73bda155" providerId="LiveId" clId="{94A56809-70EC-4FF9-8ECD-1545D70B381E}" dt="2021-08-08T16:01:23.376" v="362" actId="478"/>
        <pc:sldMkLst>
          <pc:docMk/>
          <pc:sldMk cId="0" sldId="267"/>
        </pc:sldMkLst>
        <pc:spChg chg="del mod">
          <ac:chgData name="Leon Gordon" userId="02e1073a73bda155" providerId="LiveId" clId="{94A56809-70EC-4FF9-8ECD-1545D70B381E}" dt="2021-08-08T16:01:23.376" v="362" actId="478"/>
          <ac:spMkLst>
            <pc:docMk/>
            <pc:sldMk cId="0" sldId="267"/>
            <ac:spMk id="4" creationId="{00000000-0000-0000-0000-000000000000}"/>
          </ac:spMkLst>
        </pc:spChg>
        <pc:spChg chg="mod">
          <ac:chgData name="Leon Gordon" userId="02e1073a73bda155" providerId="LiveId" clId="{94A56809-70EC-4FF9-8ECD-1545D70B381E}" dt="2021-08-08T14:44:12.363" v="271" actId="1076"/>
          <ac:spMkLst>
            <pc:docMk/>
            <pc:sldMk cId="0" sldId="267"/>
            <ac:spMk id="5" creationId="{00000000-0000-0000-0000-000000000000}"/>
          </ac:spMkLst>
        </pc:spChg>
        <pc:spChg chg="mod">
          <ac:chgData name="Leon Gordon" userId="02e1073a73bda155" providerId="LiveId" clId="{94A56809-70EC-4FF9-8ECD-1545D70B381E}" dt="2021-07-20T08:54:43.131" v="21" actId="1076"/>
          <ac:spMkLst>
            <pc:docMk/>
            <pc:sldMk cId="0" sldId="267"/>
            <ac:spMk id="6" creationId="{00000000-0000-0000-0000-000000000000}"/>
          </ac:spMkLst>
        </pc:spChg>
        <pc:picChg chg="del">
          <ac:chgData name="Leon Gordon" userId="02e1073a73bda155" providerId="LiveId" clId="{94A56809-70EC-4FF9-8ECD-1545D70B381E}" dt="2021-08-08T14:44:33.625" v="272" actId="478"/>
          <ac:picMkLst>
            <pc:docMk/>
            <pc:sldMk cId="0" sldId="267"/>
            <ac:picMk id="3" creationId="{00000000-0000-0000-0000-000000000000}"/>
          </ac:picMkLst>
        </pc:picChg>
        <pc:picChg chg="add mod">
          <ac:chgData name="Leon Gordon" userId="02e1073a73bda155" providerId="LiveId" clId="{94A56809-70EC-4FF9-8ECD-1545D70B381E}" dt="2021-08-08T14:44:43.199" v="276" actId="1076"/>
          <ac:picMkLst>
            <pc:docMk/>
            <pc:sldMk cId="0" sldId="267"/>
            <ac:picMk id="8" creationId="{A8F8E208-0FCC-4C1D-A170-E4569E354906}"/>
          </ac:picMkLst>
        </pc:picChg>
      </pc:sldChg>
      <pc:sldChg chg="addSp delSp modSp add mod ord">
        <pc:chgData name="Leon Gordon" userId="02e1073a73bda155" providerId="LiveId" clId="{94A56809-70EC-4FF9-8ECD-1545D70B381E}" dt="2021-07-24T10:49:47.261" v="219" actId="20577"/>
        <pc:sldMkLst>
          <pc:docMk/>
          <pc:sldMk cId="3389591481" sldId="268"/>
        </pc:sldMkLst>
        <pc:spChg chg="mod">
          <ac:chgData name="Leon Gordon" userId="02e1073a73bda155" providerId="LiveId" clId="{94A56809-70EC-4FF9-8ECD-1545D70B381E}" dt="2021-07-24T10:41:36.496" v="93" actId="20577"/>
          <ac:spMkLst>
            <pc:docMk/>
            <pc:sldMk cId="3389591481" sldId="268"/>
            <ac:spMk id="4" creationId="{00000000-0000-0000-0000-000000000000}"/>
          </ac:spMkLst>
        </pc:spChg>
        <pc:spChg chg="del">
          <ac:chgData name="Leon Gordon" userId="02e1073a73bda155" providerId="LiveId" clId="{94A56809-70EC-4FF9-8ECD-1545D70B381E}" dt="2021-07-24T10:45:00.147" v="148" actId="478"/>
          <ac:spMkLst>
            <pc:docMk/>
            <pc:sldMk cId="3389591481" sldId="268"/>
            <ac:spMk id="5" creationId="{00000000-0000-0000-0000-000000000000}"/>
          </ac:spMkLst>
        </pc:spChg>
        <pc:spChg chg="add mod">
          <ac:chgData name="Leon Gordon" userId="02e1073a73bda155" providerId="LiveId" clId="{94A56809-70EC-4FF9-8ECD-1545D70B381E}" dt="2021-07-24T10:49:47.261" v="219" actId="20577"/>
          <ac:spMkLst>
            <pc:docMk/>
            <pc:sldMk cId="3389591481" sldId="268"/>
            <ac:spMk id="8" creationId="{637C9E55-1EF4-490B-8DE9-DFB54E892081}"/>
          </ac:spMkLst>
        </pc:spChg>
      </pc:sldChg>
      <pc:sldChg chg="addSp delSp modSp add mod ord">
        <pc:chgData name="Leon Gordon" userId="02e1073a73bda155" providerId="LiveId" clId="{94A56809-70EC-4FF9-8ECD-1545D70B381E}" dt="2021-07-24T11:01:13.198" v="255" actId="1035"/>
        <pc:sldMkLst>
          <pc:docMk/>
          <pc:sldMk cId="1813471515" sldId="269"/>
        </pc:sldMkLst>
        <pc:spChg chg="mod">
          <ac:chgData name="Leon Gordon" userId="02e1073a73bda155" providerId="LiveId" clId="{94A56809-70EC-4FF9-8ECD-1545D70B381E}" dt="2021-07-24T10:46:44.155" v="200" actId="1076"/>
          <ac:spMkLst>
            <pc:docMk/>
            <pc:sldMk cId="1813471515" sldId="269"/>
            <ac:spMk id="9" creationId="{00000000-0000-0000-0000-000000000000}"/>
          </ac:spMkLst>
        </pc:spChg>
        <pc:spChg chg="mod">
          <ac:chgData name="Leon Gordon" userId="02e1073a73bda155" providerId="LiveId" clId="{94A56809-70EC-4FF9-8ECD-1545D70B381E}" dt="2021-07-24T10:53:34.718" v="246" actId="313"/>
          <ac:spMkLst>
            <pc:docMk/>
            <pc:sldMk cId="1813471515" sldId="269"/>
            <ac:spMk id="10" creationId="{00000000-0000-0000-0000-000000000000}"/>
          </ac:spMkLst>
        </pc:spChg>
        <pc:spChg chg="del">
          <ac:chgData name="Leon Gordon" userId="02e1073a73bda155" providerId="LiveId" clId="{94A56809-70EC-4FF9-8ECD-1545D70B381E}" dt="2021-07-24T10:46:16.642" v="160" actId="478"/>
          <ac:spMkLst>
            <pc:docMk/>
            <pc:sldMk cId="1813471515" sldId="269"/>
            <ac:spMk id="12" creationId="{00000000-0000-0000-0000-000000000000}"/>
          </ac:spMkLst>
        </pc:spChg>
        <pc:grpChg chg="mod">
          <ac:chgData name="Leon Gordon" userId="02e1073a73bda155" providerId="LiveId" clId="{94A56809-70EC-4FF9-8ECD-1545D70B381E}" dt="2021-07-24T11:01:07.640" v="247" actId="1076"/>
          <ac:grpSpMkLst>
            <pc:docMk/>
            <pc:sldMk cId="1813471515" sldId="269"/>
            <ac:grpSpMk id="6" creationId="{00000000-0000-0000-0000-000000000000}"/>
          </ac:grpSpMkLst>
        </pc:grpChg>
        <pc:grpChg chg="mod">
          <ac:chgData name="Leon Gordon" userId="02e1073a73bda155" providerId="LiveId" clId="{94A56809-70EC-4FF9-8ECD-1545D70B381E}" dt="2021-07-24T10:49:33.032" v="217" actId="14100"/>
          <ac:grpSpMkLst>
            <pc:docMk/>
            <pc:sldMk cId="1813471515" sldId="269"/>
            <ac:grpSpMk id="8" creationId="{00000000-0000-0000-0000-000000000000}"/>
          </ac:grpSpMkLst>
        </pc:grpChg>
        <pc:picChg chg="del">
          <ac:chgData name="Leon Gordon" userId="02e1073a73bda155" providerId="LiveId" clId="{94A56809-70EC-4FF9-8ECD-1545D70B381E}" dt="2021-07-24T10:46:14.639" v="159" actId="478"/>
          <ac:picMkLst>
            <pc:docMk/>
            <pc:sldMk cId="1813471515" sldId="269"/>
            <ac:picMk id="5" creationId="{00000000-0000-0000-0000-000000000000}"/>
          </ac:picMkLst>
        </pc:picChg>
        <pc:picChg chg="add mod">
          <ac:chgData name="Leon Gordon" userId="02e1073a73bda155" providerId="LiveId" clId="{94A56809-70EC-4FF9-8ECD-1545D70B381E}" dt="2021-07-24T11:01:13.198" v="255" actId="1035"/>
          <ac:picMkLst>
            <pc:docMk/>
            <pc:sldMk cId="1813471515" sldId="269"/>
            <ac:picMk id="13" creationId="{6B7EB4C6-9868-4B30-9FC3-98D1A7E820CF}"/>
          </ac:picMkLst>
        </pc:picChg>
      </pc:sldChg>
      <pc:sldChg chg="delSp modSp add mod ord">
        <pc:chgData name="Leon Gordon" userId="02e1073a73bda155" providerId="LiveId" clId="{94A56809-70EC-4FF9-8ECD-1545D70B381E}" dt="2021-08-08T15:48:48.173" v="357" actId="14100"/>
        <pc:sldMkLst>
          <pc:docMk/>
          <pc:sldMk cId="1631152180" sldId="270"/>
        </pc:sldMkLst>
        <pc:spChg chg="mod">
          <ac:chgData name="Leon Gordon" userId="02e1073a73bda155" providerId="LiveId" clId="{94A56809-70EC-4FF9-8ECD-1545D70B381E}" dt="2021-08-08T14:48:54.613" v="306" actId="14861"/>
          <ac:spMkLst>
            <pc:docMk/>
            <pc:sldMk cId="1631152180" sldId="270"/>
            <ac:spMk id="4" creationId="{00000000-0000-0000-0000-000000000000}"/>
          </ac:spMkLst>
        </pc:spChg>
        <pc:spChg chg="mod">
          <ac:chgData name="Leon Gordon" userId="02e1073a73bda155" providerId="LiveId" clId="{94A56809-70EC-4FF9-8ECD-1545D70B381E}" dt="2021-08-08T15:48:48.173" v="357" actId="14100"/>
          <ac:spMkLst>
            <pc:docMk/>
            <pc:sldMk cId="1631152180" sldId="270"/>
            <ac:spMk id="5" creationId="{00000000-0000-0000-0000-000000000000}"/>
          </ac:spMkLst>
        </pc:spChg>
        <pc:spChg chg="mod">
          <ac:chgData name="Leon Gordon" userId="02e1073a73bda155" providerId="LiveId" clId="{94A56809-70EC-4FF9-8ECD-1545D70B381E}" dt="2021-08-08T14:49:05.343" v="307" actId="14861"/>
          <ac:spMkLst>
            <pc:docMk/>
            <pc:sldMk cId="1631152180" sldId="270"/>
            <ac:spMk id="8" creationId="{00000000-0000-0000-0000-000000000000}"/>
          </ac:spMkLst>
        </pc:spChg>
        <pc:picChg chg="mod">
          <ac:chgData name="Leon Gordon" userId="02e1073a73bda155" providerId="LiveId" clId="{94A56809-70EC-4FF9-8ECD-1545D70B381E}" dt="2021-08-08T14:49:32.519" v="310" actId="1076"/>
          <ac:picMkLst>
            <pc:docMk/>
            <pc:sldMk cId="1631152180" sldId="270"/>
            <ac:picMk id="2" creationId="{00000000-0000-0000-0000-000000000000}"/>
          </ac:picMkLst>
        </pc:picChg>
        <pc:picChg chg="del mod">
          <ac:chgData name="Leon Gordon" userId="02e1073a73bda155" providerId="LiveId" clId="{94A56809-70EC-4FF9-8ECD-1545D70B381E}" dt="2021-08-08T14:47:53.847" v="296" actId="478"/>
          <ac:picMkLst>
            <pc:docMk/>
            <pc:sldMk cId="1631152180" sldId="270"/>
            <ac:picMk id="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0B2E3-46F9-49C1-A779-E998A7AE7DCD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978E3-3EE1-4443-8BAC-9B554C35AB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344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978E3-3EE1-4443-8BAC-9B554C35AB2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67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9E1037-612E-25A9-5F2C-3CA3382A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88901"/>
            <a:ext cx="18072101" cy="1337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566D183-EA70-BA5E-0C86-48E5CEF320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565" y="9144000"/>
            <a:ext cx="3389133" cy="133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5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svg"/><Relationship Id="rId7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40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23.sv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4.sv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build-your-own-automl-in-power-bi-using-pycaret-8291b64181d" TargetMode="External"/><Relationship Id="rId3" Type="http://schemas.openxmlformats.org/officeDocument/2006/relationships/image" Target="../media/image53.png"/><Relationship Id="rId7" Type="http://schemas.openxmlformats.org/officeDocument/2006/relationships/hyperlink" Target="https://www.kdnuggets.com/2020/05/machine-learning-power-bi-pycaret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4.svg"/><Relationship Id="rId9" Type="http://schemas.openxmlformats.org/officeDocument/2006/relationships/hyperlink" Target="https://www.anaconda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hyperlink" Target="https://www.linkedin.com/groups/8909321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hyperlink" Target="https://www.linkedin.com/groups/8909321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622753">
            <a:off x="-3240474" y="-6681900"/>
            <a:ext cx="23233544" cy="2323354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060261">
            <a:off x="2013704" y="-1962502"/>
            <a:ext cx="14260592" cy="1421200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232305" y="3088541"/>
            <a:ext cx="9823389" cy="1739259"/>
            <a:chOff x="0" y="-85725"/>
            <a:chExt cx="13097852" cy="7784432"/>
          </a:xfrm>
        </p:grpSpPr>
        <p:sp>
          <p:nvSpPr>
            <p:cNvPr id="5" name="TextBox 5"/>
            <p:cNvSpPr txBox="1"/>
            <p:nvPr/>
          </p:nvSpPr>
          <p:spPr>
            <a:xfrm>
              <a:off x="0" y="1396768"/>
              <a:ext cx="13097852" cy="4304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01"/>
                </a:lnSpc>
              </a:pPr>
              <a:endParaRPr lang="en-US" sz="13822" dirty="0">
                <a:solidFill>
                  <a:srgbClr val="FFFFFF"/>
                </a:solidFill>
                <a:latin typeface="Pathway Gothic One Italics"/>
              </a:endParaRPr>
            </a:p>
            <a:p>
              <a:pPr algn="ctr">
                <a:lnSpc>
                  <a:spcPts val="12301"/>
                </a:lnSpc>
              </a:pPr>
              <a:r>
                <a:rPr lang="en-US" sz="13822" dirty="0">
                  <a:solidFill>
                    <a:srgbClr val="FFFFFF"/>
                  </a:solidFill>
                  <a:latin typeface="Pathway Gothic One Italics"/>
                </a:rPr>
                <a:t>POWER BI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13097852" cy="7784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941"/>
                </a:lnSpc>
                <a:spcBef>
                  <a:spcPct val="0"/>
                </a:spcBef>
              </a:pPr>
              <a:r>
                <a:rPr lang="en-US" sz="4958" dirty="0">
                  <a:solidFill>
                    <a:srgbClr val="FFFFFF"/>
                  </a:solidFill>
                  <a:latin typeface="Cardo Italics"/>
                </a:rPr>
                <a:t>An Introduction to</a:t>
              </a:r>
            </a:p>
            <a:p>
              <a:pPr algn="ctr">
                <a:lnSpc>
                  <a:spcPts val="6941"/>
                </a:lnSpc>
                <a:spcBef>
                  <a:spcPct val="0"/>
                </a:spcBef>
              </a:pPr>
              <a:r>
                <a:rPr lang="en-US" sz="4958" dirty="0">
                  <a:solidFill>
                    <a:srgbClr val="FFFFFF"/>
                  </a:solidFill>
                  <a:latin typeface="Cardo Italics"/>
                </a:rPr>
                <a:t>Machine Learning in</a:t>
              </a:r>
            </a:p>
          </p:txBody>
        </p:sp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C003A2AA-D0B0-B30D-9A5A-C72E7B92DB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600" y="9628251"/>
            <a:ext cx="1981200" cy="6587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622753">
            <a:off x="-1649959" y="-8312660"/>
            <a:ext cx="30356903" cy="303569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52479" y="-347642"/>
            <a:ext cx="18880283" cy="1093172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67433" y="449598"/>
            <a:ext cx="17332112" cy="9077193"/>
            <a:chOff x="0" y="0"/>
            <a:chExt cx="2653038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3038" cy="1913890"/>
            </a:xfrm>
            <a:custGeom>
              <a:avLst/>
              <a:gdLst/>
              <a:ahLst/>
              <a:cxnLst/>
              <a:rect l="l" t="t" r="r" b="b"/>
              <a:pathLst>
                <a:path w="2653038" h="1913890">
                  <a:moveTo>
                    <a:pt x="0" y="0"/>
                  </a:moveTo>
                  <a:lnTo>
                    <a:pt x="2653038" y="0"/>
                  </a:lnTo>
                  <a:lnTo>
                    <a:pt x="265303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905217" y="2247900"/>
            <a:ext cx="342899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Pathway Gothic One Bold Italics"/>
              </a:rPr>
              <a:t>£3m lead spend</a:t>
            </a:r>
          </a:p>
        </p:txBody>
      </p:sp>
      <p:pic>
        <p:nvPicPr>
          <p:cNvPr id="5" name="Picture 4" descr="Chart, funnel chart&#10;&#10;Description automatically generated">
            <a:extLst>
              <a:ext uri="{FF2B5EF4-FFF2-40B4-BE49-F238E27FC236}">
                <a16:creationId xmlns:a16="http://schemas.microsoft.com/office/drawing/2014/main" id="{D6F9BCF5-5A9B-4442-BFA3-C7D60472CF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97308"/>
            <a:ext cx="13182600" cy="7181771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E45D8332-C09C-41AE-B289-65346356C43A}"/>
              </a:ext>
            </a:extLst>
          </p:cNvPr>
          <p:cNvSpPr txBox="1"/>
          <p:nvPr/>
        </p:nvSpPr>
        <p:spPr>
          <a:xfrm>
            <a:off x="1024109" y="7426637"/>
            <a:ext cx="342899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Pathway Gothic One Bold Italics"/>
              </a:rPr>
              <a:t>4.3% conversion rate</a:t>
            </a:r>
          </a:p>
        </p:txBody>
      </p:sp>
      <p:pic>
        <p:nvPicPr>
          <p:cNvPr id="14" name="Graphic 13" descr="Line arrow: Clockwise curve outline">
            <a:extLst>
              <a:ext uri="{FF2B5EF4-FFF2-40B4-BE49-F238E27FC236}">
                <a16:creationId xmlns:a16="http://schemas.microsoft.com/office/drawing/2014/main" id="{9340ED2B-7B56-40B0-A5B8-B01563FE82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448497" y="2391437"/>
            <a:ext cx="1362308" cy="54535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DA2154-CCA2-4DAA-9342-604AB93B055F}"/>
              </a:ext>
            </a:extLst>
          </p:cNvPr>
          <p:cNvSpPr txBox="1"/>
          <p:nvPr/>
        </p:nvSpPr>
        <p:spPr>
          <a:xfrm>
            <a:off x="1371600" y="706301"/>
            <a:ext cx="212659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Pathway Gothic One Bold Italics"/>
              </a:rPr>
              <a:t>The Problem:</a:t>
            </a:r>
          </a:p>
        </p:txBody>
      </p:sp>
    </p:spTree>
    <p:extLst>
      <p:ext uri="{BB962C8B-B14F-4D97-AF65-F5344CB8AC3E}">
        <p14:creationId xmlns:p14="http://schemas.microsoft.com/office/powerpoint/2010/main" val="1605579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7073" t="5717" b="1597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toy rocket flying out of the comput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333500"/>
            <a:ext cx="21274644" cy="1195728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04800" y="2217603"/>
            <a:ext cx="10441914" cy="1716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01"/>
              </a:lnSpc>
            </a:pPr>
            <a:r>
              <a:rPr lang="en-US" sz="13822" dirty="0">
                <a:solidFill>
                  <a:srgbClr val="FFFFFF"/>
                </a:solidFill>
                <a:latin typeface="Pathway Gothic One"/>
              </a:rPr>
              <a:t>MACHINE LEARNING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219199" y="1252877"/>
            <a:ext cx="7391400" cy="8544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41"/>
              </a:lnSpc>
              <a:spcBef>
                <a:spcPct val="0"/>
              </a:spcBef>
            </a:pPr>
            <a:r>
              <a:rPr lang="en-US" sz="4958" dirty="0">
                <a:solidFill>
                  <a:srgbClr val="FFFFFF"/>
                </a:solidFill>
                <a:latin typeface="Cardo Italics"/>
              </a:rPr>
              <a:t>How can we use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00600" y="3349764"/>
            <a:ext cx="3541455" cy="8544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941"/>
              </a:lnSpc>
              <a:spcBef>
                <a:spcPct val="0"/>
              </a:spcBef>
            </a:pPr>
            <a:r>
              <a:rPr lang="en-US" sz="4958" dirty="0">
                <a:solidFill>
                  <a:srgbClr val="FFFFFF"/>
                </a:solidFill>
                <a:latin typeface="Cardo Italics"/>
              </a:rPr>
              <a:t>in </a:t>
            </a:r>
            <a:r>
              <a:rPr lang="en-US" sz="4958" dirty="0">
                <a:solidFill>
                  <a:srgbClr val="FFDE59"/>
                </a:solidFill>
                <a:latin typeface="Cardo Bold Italics"/>
              </a:rPr>
              <a:t>Power BI?</a:t>
            </a:r>
          </a:p>
        </p:txBody>
      </p:sp>
    </p:spTree>
    <p:extLst>
      <p:ext uri="{BB962C8B-B14F-4D97-AF65-F5344CB8AC3E}">
        <p14:creationId xmlns:p14="http://schemas.microsoft.com/office/powerpoint/2010/main" val="1631152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628781">
            <a:off x="-10731687" y="-7767743"/>
            <a:ext cx="30356903" cy="303569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614124">
            <a:off x="-1803602" y="5973735"/>
            <a:ext cx="7698132" cy="76721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t="5961" b="5961"/>
          <a:stretch>
            <a:fillRect/>
          </a:stretch>
        </p:blipFill>
        <p:spPr>
          <a:xfrm>
            <a:off x="381929" y="669641"/>
            <a:ext cx="17524142" cy="882093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990600" y="1257300"/>
            <a:ext cx="7217096" cy="3330685"/>
            <a:chOff x="-50800" y="304800"/>
            <a:chExt cx="9622795" cy="4440915"/>
          </a:xfrm>
        </p:grpSpPr>
        <p:sp>
          <p:nvSpPr>
            <p:cNvPr id="8" name="TextBox 8"/>
            <p:cNvSpPr txBox="1"/>
            <p:nvPr/>
          </p:nvSpPr>
          <p:spPr>
            <a:xfrm>
              <a:off x="-50800" y="304800"/>
              <a:ext cx="9622795" cy="2954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7200" dirty="0">
                  <a:solidFill>
                    <a:srgbClr val="FFFFFF"/>
                  </a:solidFill>
                  <a:latin typeface="Pathway Gothic One Bold Italics"/>
                </a:rPr>
                <a:t>LET'S MAKE THE </a:t>
              </a:r>
            </a:p>
            <a:p>
              <a:pPr>
                <a:spcBef>
                  <a:spcPct val="0"/>
                </a:spcBef>
              </a:pPr>
              <a:r>
                <a:rPr lang="en-US" sz="7200" dirty="0">
                  <a:solidFill>
                    <a:srgbClr val="FFFFFF"/>
                  </a:solidFill>
                  <a:latin typeface="Pathway Gothic One Bold Italics"/>
                </a:rPr>
                <a:t>MACHINE LEARN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7648" y="3235045"/>
              <a:ext cx="8425306" cy="151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1616"/>
                  </a:solidFill>
                  <a:latin typeface="Cardo Italics"/>
                </a:rPr>
                <a:t>— *No machines were harmed </a:t>
              </a:r>
            </a:p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1616"/>
                  </a:solidFill>
                  <a:latin typeface="Cardo Italics"/>
                </a:rPr>
                <a:t>in the making of this demo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44505" y="2698030"/>
            <a:ext cx="10514295" cy="3225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83"/>
              </a:lnSpc>
            </a:pPr>
            <a:r>
              <a:rPr lang="en-US" sz="2593" dirty="0">
                <a:solidFill>
                  <a:srgbClr val="FFFFFF"/>
                </a:solidFill>
                <a:latin typeface="Cardo Italics"/>
              </a:rPr>
              <a:t>No Machine Learning Ops (</a:t>
            </a:r>
            <a:r>
              <a:rPr lang="en-US" sz="2593" dirty="0" err="1">
                <a:solidFill>
                  <a:srgbClr val="FFFFFF"/>
                </a:solidFill>
                <a:latin typeface="Cardo Italics"/>
              </a:rPr>
              <a:t>MLOps</a:t>
            </a:r>
            <a:r>
              <a:rPr lang="en-US" sz="2593" dirty="0">
                <a:solidFill>
                  <a:srgbClr val="FFFFFF"/>
                </a:solidFill>
                <a:latin typeface="Cardo Italics"/>
              </a:rPr>
              <a:t>)</a:t>
            </a:r>
          </a:p>
          <a:p>
            <a:pPr>
              <a:lnSpc>
                <a:spcPts val="6483"/>
              </a:lnSpc>
            </a:pPr>
            <a:r>
              <a:rPr lang="en-US" sz="2593" dirty="0">
                <a:solidFill>
                  <a:srgbClr val="FFFFFF"/>
                </a:solidFill>
                <a:latin typeface="Cardo Italics"/>
              </a:rPr>
              <a:t>Only personal gateway available</a:t>
            </a:r>
          </a:p>
          <a:p>
            <a:pPr>
              <a:lnSpc>
                <a:spcPts val="6483"/>
              </a:lnSpc>
            </a:pPr>
            <a:r>
              <a:rPr lang="en-US" sz="2593" dirty="0">
                <a:solidFill>
                  <a:srgbClr val="FFFFFF"/>
                </a:solidFill>
                <a:latin typeface="Cardo Italics"/>
              </a:rPr>
              <a:t>Difficult to manage dependencies</a:t>
            </a:r>
          </a:p>
          <a:p>
            <a:pPr>
              <a:lnSpc>
                <a:spcPts val="6483"/>
              </a:lnSpc>
            </a:pPr>
            <a:r>
              <a:rPr lang="en-US" sz="2593" dirty="0">
                <a:solidFill>
                  <a:srgbClr val="FFFFFF"/>
                </a:solidFill>
                <a:latin typeface="Cardo Italics"/>
              </a:rPr>
              <a:t>Not </a:t>
            </a:r>
            <a:r>
              <a:rPr lang="en-US" sz="2593" dirty="0" err="1">
                <a:solidFill>
                  <a:srgbClr val="FFFFFF"/>
                </a:solidFill>
                <a:latin typeface="Cardo Italics"/>
              </a:rPr>
              <a:t>scaleable</a:t>
            </a:r>
            <a:endParaRPr lang="en-US" sz="2593" dirty="0">
              <a:solidFill>
                <a:srgbClr val="FFFFFF"/>
              </a:solidFill>
              <a:latin typeface="Cardo Itali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0" y="149854"/>
            <a:ext cx="13928193" cy="178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0"/>
              </a:lnSpc>
              <a:spcBef>
                <a:spcPct val="0"/>
              </a:spcBef>
            </a:pPr>
            <a:r>
              <a:rPr lang="en-US" sz="11100" dirty="0">
                <a:solidFill>
                  <a:srgbClr val="FFFFFF"/>
                </a:solidFill>
                <a:latin typeface="Pathway Gothic One"/>
              </a:rPr>
              <a:t>LIMITATIONS TO THIS APPROACH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15454" y="2990559"/>
            <a:ext cx="833613" cy="53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3116" lvl="1" indent="-466558">
              <a:lnSpc>
                <a:spcPts val="3846"/>
              </a:lnSpc>
              <a:buFont typeface="Arial"/>
              <a:buChar char="•"/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715454" y="3791197"/>
            <a:ext cx="833613" cy="53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3116" lvl="1" indent="-466558">
              <a:lnSpc>
                <a:spcPts val="3846"/>
              </a:lnSpc>
              <a:buFont typeface="Arial"/>
              <a:buChar char="•"/>
            </a:pPr>
            <a:endParaRPr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54747" y="7893546"/>
            <a:ext cx="2180989" cy="5908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15454" y="4608695"/>
            <a:ext cx="833613" cy="53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3116" lvl="1" indent="-466558">
              <a:lnSpc>
                <a:spcPts val="3846"/>
              </a:lnSpc>
              <a:buFont typeface="Arial"/>
              <a:buChar char="•"/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715454" y="5398598"/>
            <a:ext cx="833613" cy="53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3116" lvl="1" indent="-466558">
              <a:lnSpc>
                <a:spcPts val="3846"/>
              </a:lnSpc>
              <a:buFont typeface="Arial"/>
              <a:buChar char="•"/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715454" y="6301901"/>
            <a:ext cx="833613" cy="53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3116" lvl="1" indent="-466558">
              <a:lnSpc>
                <a:spcPts val="3846"/>
              </a:lnSpc>
              <a:buFont typeface="Arial"/>
              <a:buChar char="•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117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614124">
            <a:off x="-854725" y="4917663"/>
            <a:ext cx="7698132" cy="767212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62620" y="1157836"/>
            <a:ext cx="7005758" cy="3821733"/>
            <a:chOff x="0" y="0"/>
            <a:chExt cx="9341011" cy="5095645"/>
          </a:xfrm>
        </p:grpSpPr>
        <p:sp>
          <p:nvSpPr>
            <p:cNvPr id="4" name="TextBox 4"/>
            <p:cNvSpPr txBox="1"/>
            <p:nvPr/>
          </p:nvSpPr>
          <p:spPr>
            <a:xfrm>
              <a:off x="0" y="1332337"/>
              <a:ext cx="9341011" cy="3763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IBM Plex Sans Hebrew Light"/>
                </a:rPr>
                <a:t>With over 25 million users worldwide, the open-source Individual Edition (Distribution) is the easiest way to perform Python/R data science and machine learning on a single machine. Developed for solo practitioners, it is the toolkit that equips you to work with thousands of open-source packages and libraries.</a:t>
              </a:r>
            </a:p>
            <a:p>
              <a:pPr>
                <a:lnSpc>
                  <a:spcPts val="2800"/>
                </a:lnSpc>
              </a:pPr>
              <a:endParaRPr lang="en-US" sz="2000">
                <a:solidFill>
                  <a:srgbClr val="FFFFFF"/>
                </a:solidFill>
                <a:latin typeface="IBM Plex Sans Hebrew Light"/>
              </a:endParaRPr>
            </a:p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IBM Plex Sans Hebrew Light"/>
                </a:rPr>
                <a:t>https://www.anaconda.com/products/individual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9341011" cy="11311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5"/>
                </a:lnSpc>
                <a:spcBef>
                  <a:spcPct val="0"/>
                </a:spcBef>
              </a:pPr>
              <a:r>
                <a:rPr lang="en-US" sz="5004">
                  <a:solidFill>
                    <a:srgbClr val="FFFFFF"/>
                  </a:solidFill>
                  <a:latin typeface="Pathway Gothic One Bold Italics"/>
                </a:rPr>
                <a:t>ANACONDA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62620" y="5617925"/>
            <a:ext cx="7005758" cy="3199184"/>
            <a:chOff x="0" y="0"/>
            <a:chExt cx="9341011" cy="4265578"/>
          </a:xfrm>
        </p:grpSpPr>
        <p:sp>
          <p:nvSpPr>
            <p:cNvPr id="7" name="TextBox 7"/>
            <p:cNvSpPr txBox="1"/>
            <p:nvPr/>
          </p:nvSpPr>
          <p:spPr>
            <a:xfrm>
              <a:off x="0" y="1450506"/>
              <a:ext cx="9341011" cy="2815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IBM Plex Sans Hebrew Light"/>
                </a:rPr>
                <a:t>PyCaret is an open source, low-code machine learning library in Python that allows you to go from preparing your data to deploying your model within minutes in your choice of notebook environment.</a:t>
              </a:r>
            </a:p>
            <a:p>
              <a:pPr>
                <a:lnSpc>
                  <a:spcPts val="2800"/>
                </a:lnSpc>
              </a:pPr>
              <a:endParaRPr lang="en-US" sz="2000">
                <a:solidFill>
                  <a:srgbClr val="FFFFFF"/>
                </a:solidFill>
                <a:latin typeface="IBM Plex Sans Hebrew Light"/>
              </a:endParaRPr>
            </a:p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IBM Plex Sans Hebrew Light"/>
                </a:rPr>
                <a:t>https://pycaret.readthedocs.io/en/latest/installation.html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9341011" cy="11311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5"/>
                </a:lnSpc>
                <a:spcBef>
                  <a:spcPct val="0"/>
                </a:spcBef>
              </a:pPr>
              <a:r>
                <a:rPr lang="en-US" sz="5004">
                  <a:solidFill>
                    <a:srgbClr val="FFFFFF"/>
                  </a:solidFill>
                  <a:latin typeface="Pathway Gothic One Bold Italics"/>
                </a:rPr>
                <a:t>PYCARET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907256"/>
            <a:ext cx="6334220" cy="3997646"/>
            <a:chOff x="0" y="-161925"/>
            <a:chExt cx="8445627" cy="533019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61925"/>
              <a:ext cx="8425306" cy="3910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760"/>
                </a:lnSpc>
                <a:spcBef>
                  <a:spcPct val="0"/>
                </a:spcBef>
              </a:pPr>
              <a:r>
                <a:rPr lang="en-US" sz="8400" dirty="0">
                  <a:solidFill>
                    <a:srgbClr val="FFFFFF"/>
                  </a:solidFill>
                  <a:latin typeface="Pathway Gothic One Bold Italics"/>
                </a:rPr>
                <a:t>ALTERNATIVE TOOLS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0321" y="3657600"/>
              <a:ext cx="8425306" cy="1510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  <a:spcBef>
                  <a:spcPct val="0"/>
                </a:spcBef>
              </a:pPr>
              <a:r>
                <a:rPr lang="en-US" sz="3199" dirty="0">
                  <a:solidFill>
                    <a:srgbClr val="FFFFFF"/>
                  </a:solidFill>
                  <a:latin typeface="Cardo Italics"/>
                </a:rPr>
                <a:t>—What additional tools can we use for machine learning in Power BI?</a:t>
              </a:r>
            </a:p>
          </p:txBody>
        </p:sp>
      </p:grp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F5D713E8-EC8A-384E-FF0D-FAB16F0DD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607391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4759" r="9570"/>
          <a:stretch>
            <a:fillRect/>
          </a:stretch>
        </p:blipFill>
        <p:spPr>
          <a:xfrm>
            <a:off x="11238535" y="-9621"/>
            <a:ext cx="7044994" cy="102966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7661" r="27733"/>
          <a:stretch>
            <a:fillRect/>
          </a:stretch>
        </p:blipFill>
        <p:spPr>
          <a:xfrm>
            <a:off x="10658466" y="-60066"/>
            <a:ext cx="8205131" cy="103470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9587498" y="1010900"/>
            <a:ext cx="10347068" cy="820513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346725" y="8825648"/>
            <a:ext cx="1912575" cy="51813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63266" y="2904883"/>
            <a:ext cx="4579934" cy="29265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80899" y="2904883"/>
            <a:ext cx="5148769" cy="29346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27560" y="5943346"/>
            <a:ext cx="8706678" cy="336343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354964" y="467394"/>
            <a:ext cx="8423399" cy="2301092"/>
            <a:chOff x="0" y="247650"/>
            <a:chExt cx="11231198" cy="306812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47650"/>
              <a:ext cx="10428581" cy="1459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476"/>
                </a:lnSpc>
              </a:pPr>
              <a:r>
                <a:rPr lang="en-US" sz="8400">
                  <a:solidFill>
                    <a:srgbClr val="000000"/>
                  </a:solidFill>
                  <a:latin typeface="Pathway Gothic One Bold Italics"/>
                </a:rPr>
                <a:t>WE NOW HAVE A VISION..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608376"/>
              <a:ext cx="11231198" cy="707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  <a:spcBef>
                  <a:spcPct val="0"/>
                </a:spcBef>
              </a:pPr>
              <a:r>
                <a:rPr lang="en-US" sz="3199" dirty="0">
                  <a:solidFill>
                    <a:srgbClr val="000000"/>
                  </a:solidFill>
                  <a:latin typeface="Cardo Italics"/>
                </a:rPr>
                <a:t>—H</a:t>
              </a:r>
              <a:r>
                <a:rPr lang="en-US" sz="3199" dirty="0">
                  <a:solidFill>
                    <a:srgbClr val="000000"/>
                  </a:solidFill>
                  <a:latin typeface="Cardo"/>
                </a:rPr>
                <a:t>ere's how we can take it to a </a:t>
              </a:r>
              <a:r>
                <a:rPr lang="en-US" sz="3199" dirty="0">
                  <a:solidFill>
                    <a:srgbClr val="000000"/>
                  </a:solidFill>
                  <a:latin typeface="Cardo Italics"/>
                </a:rPr>
                <a:t>new level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003399" y="9869870"/>
            <a:ext cx="1459548" cy="24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000000"/>
                </a:solidFill>
                <a:latin typeface="Open Sans Light"/>
              </a:rPr>
              <a:t>Credit: KDNuggets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7622753">
            <a:off x="60805" y="-12931295"/>
            <a:ext cx="30356903" cy="303569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311276">
            <a:off x="-803113" y="887037"/>
            <a:ext cx="19894226" cy="605899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425701" y="843475"/>
            <a:ext cx="9064113" cy="2195836"/>
            <a:chOff x="0" y="0"/>
            <a:chExt cx="12085483" cy="2927781"/>
          </a:xfrm>
        </p:grpSpPr>
        <p:sp>
          <p:nvSpPr>
            <p:cNvPr id="5" name="TextBox 5"/>
            <p:cNvSpPr txBox="1"/>
            <p:nvPr/>
          </p:nvSpPr>
          <p:spPr>
            <a:xfrm>
              <a:off x="0" y="-219075"/>
              <a:ext cx="12085483" cy="2500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721"/>
                </a:lnSpc>
                <a:spcBef>
                  <a:spcPct val="0"/>
                </a:spcBef>
              </a:pPr>
              <a:r>
                <a:rPr lang="en-US" sz="11229">
                  <a:solidFill>
                    <a:srgbClr val="FFFFFF"/>
                  </a:solidFill>
                  <a:latin typeface="Pathway Gothic One"/>
                </a:rPr>
                <a:t>MORE RESOURCES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220391"/>
              <a:ext cx="12085483" cy="707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7371DC9-00C7-4AB2-9342-82A9DC3D9DED}"/>
              </a:ext>
            </a:extLst>
          </p:cNvPr>
          <p:cNvSpPr/>
          <p:nvPr/>
        </p:nvSpPr>
        <p:spPr>
          <a:xfrm>
            <a:off x="2057400" y="2774039"/>
            <a:ext cx="15163800" cy="50590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783935-DEC8-43A7-9F63-683F410F39AF}"/>
              </a:ext>
            </a:extLst>
          </p:cNvPr>
          <p:cNvSpPr txBox="1"/>
          <p:nvPr/>
        </p:nvSpPr>
        <p:spPr>
          <a:xfrm>
            <a:off x="2743200" y="3215817"/>
            <a:ext cx="1395339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hlinkClick r:id="rId7"/>
              </a:rPr>
              <a:t>https://www.amazon.co.uk/Extending-Power-Python-transform-analytical-ebook/dp/B09CQ5G53Y/</a:t>
            </a:r>
          </a:p>
          <a:p>
            <a:r>
              <a:rPr lang="en-GB" sz="3200" dirty="0">
                <a:solidFill>
                  <a:schemeClr val="bg1"/>
                </a:solidFill>
                <a:hlinkClick r:id="rId7"/>
              </a:rPr>
              <a:t>https://www.kdnuggets.com/2020/05/machine-learning-power-bi-pycaret.html</a:t>
            </a:r>
            <a:endParaRPr lang="en-GB" sz="3200" dirty="0">
              <a:solidFill>
                <a:schemeClr val="bg1"/>
              </a:solidFill>
            </a:endParaRPr>
          </a:p>
          <a:p>
            <a:r>
              <a:rPr lang="en-GB" sz="3200" dirty="0">
                <a:solidFill>
                  <a:schemeClr val="bg1"/>
                </a:solidFill>
                <a:hlinkClick r:id="rId8"/>
              </a:rPr>
              <a:t>https://towardsdatascience.com/build-your-own-automl-in-power-bi-using-pycaret-8291b64181d</a:t>
            </a:r>
            <a:endParaRPr lang="en-GB" sz="3200" dirty="0">
              <a:solidFill>
                <a:schemeClr val="bg1"/>
              </a:solidFill>
            </a:endParaRPr>
          </a:p>
          <a:p>
            <a:r>
              <a:rPr lang="en-GB" sz="3200" dirty="0">
                <a:solidFill>
                  <a:schemeClr val="bg1"/>
                </a:solidFill>
                <a:hlinkClick r:id="rId9"/>
              </a:rPr>
              <a:t>https://www.anaconda.com/</a:t>
            </a:r>
            <a:endParaRPr lang="en-GB" sz="3200" dirty="0">
              <a:solidFill>
                <a:schemeClr val="bg1"/>
              </a:solidFill>
            </a:endParaRPr>
          </a:p>
          <a:p>
            <a:r>
              <a:rPr lang="en-GB" sz="3200" dirty="0">
                <a:solidFill>
                  <a:schemeClr val="bg1"/>
                </a:solidFill>
              </a:rPr>
              <a:t>https://docs.microsoft.com/en-us/power-bi/connect-data/service-tutorial-build-machine-learning-model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873732">
            <a:off x="-2206312" y="-6368610"/>
            <a:ext cx="20645703" cy="208585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622753">
            <a:off x="-3240474" y="-6681900"/>
            <a:ext cx="23233544" cy="2323354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324641" y="4122379"/>
            <a:ext cx="9638718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40"/>
              </a:lnSpc>
              <a:spcBef>
                <a:spcPct val="0"/>
              </a:spcBef>
            </a:pPr>
            <a:r>
              <a:rPr lang="en-US" sz="16000" dirty="0">
                <a:solidFill>
                  <a:srgbClr val="FFFFFF"/>
                </a:solidFill>
                <a:latin typeface="Pathway Gothic One"/>
              </a:rPr>
              <a:t>QUESTIONS?</a:t>
            </a: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E768DDA3-3EF2-6AF8-340D-EF6AA1CAD2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6874720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54747" y="7893546"/>
            <a:ext cx="2180989" cy="59085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303731" y="950195"/>
            <a:ext cx="7431069" cy="1866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540"/>
              </a:lnSpc>
              <a:spcBef>
                <a:spcPct val="0"/>
              </a:spcBef>
            </a:pPr>
            <a:r>
              <a:rPr lang="en-US" sz="11100" dirty="0">
                <a:solidFill>
                  <a:srgbClr val="FFFFFF"/>
                </a:solidFill>
                <a:latin typeface="Pathway Gothic One Bold Italics"/>
              </a:rPr>
              <a:t>Leon Gordon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19600" y="2987671"/>
            <a:ext cx="11288694" cy="3504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40"/>
              </a:lnSpc>
              <a:spcBef>
                <a:spcPct val="0"/>
              </a:spcBef>
            </a:pPr>
            <a:r>
              <a:rPr lang="en-US" sz="3314" dirty="0">
                <a:solidFill>
                  <a:srgbClr val="FFFFFF"/>
                </a:solidFill>
                <a:latin typeface="Pathway Gothic One Italics"/>
              </a:rPr>
              <a:t>LinkedIn - </a:t>
            </a:r>
            <a:r>
              <a:rPr lang="en-US" sz="3314" dirty="0">
                <a:solidFill>
                  <a:srgbClr val="00C2CB"/>
                </a:solidFill>
                <a:latin typeface="Pathway Gothic One Italics"/>
              </a:rPr>
              <a:t>https://www.linkedin.com/in/leon-gordon/</a:t>
            </a:r>
          </a:p>
          <a:p>
            <a:pPr>
              <a:lnSpc>
                <a:spcPts val="4640"/>
              </a:lnSpc>
              <a:spcBef>
                <a:spcPct val="0"/>
              </a:spcBef>
            </a:pPr>
            <a:r>
              <a:rPr lang="en-US" sz="3314" dirty="0">
                <a:solidFill>
                  <a:srgbClr val="FFFFFF"/>
                </a:solidFill>
                <a:latin typeface="Pathway Gothic One Italics"/>
              </a:rPr>
              <a:t>Web – </a:t>
            </a:r>
            <a:r>
              <a:rPr lang="en-US" sz="3314" dirty="0">
                <a:solidFill>
                  <a:srgbClr val="00C2CB"/>
                </a:solidFill>
                <a:latin typeface="Pathway Gothic One Italics"/>
              </a:rPr>
              <a:t>pomerolpartners.com</a:t>
            </a:r>
          </a:p>
          <a:p>
            <a:pPr>
              <a:lnSpc>
                <a:spcPts val="4640"/>
              </a:lnSpc>
              <a:spcBef>
                <a:spcPct val="0"/>
              </a:spcBef>
            </a:pPr>
            <a:r>
              <a:rPr lang="en-US" sz="3314" dirty="0">
                <a:solidFill>
                  <a:srgbClr val="FFFFFF"/>
                </a:solidFill>
                <a:latin typeface="Pathway Gothic One Italics"/>
              </a:rPr>
              <a:t>Microsoft Power BI UK User Group - </a:t>
            </a:r>
            <a:r>
              <a:rPr lang="en-US" sz="3314" dirty="0">
                <a:solidFill>
                  <a:srgbClr val="00BAC2"/>
                </a:solidFill>
                <a:latin typeface="Pathway Gothic One Itali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https://www.linkedin.com/groups/8909321/</a:t>
            </a:r>
            <a:endParaRPr lang="en-US" sz="3314" dirty="0">
              <a:solidFill>
                <a:srgbClr val="00BAC2"/>
              </a:solidFill>
              <a:latin typeface="Pathway Gothic One Italics"/>
            </a:endParaRPr>
          </a:p>
          <a:p>
            <a:pPr>
              <a:lnSpc>
                <a:spcPts val="4640"/>
              </a:lnSpc>
              <a:spcBef>
                <a:spcPct val="0"/>
              </a:spcBef>
            </a:pPr>
            <a:r>
              <a:rPr lang="en-US" sz="3314" dirty="0" err="1">
                <a:solidFill>
                  <a:srgbClr val="FFFFFF"/>
                </a:solidFill>
                <a:latin typeface="Pathway Gothic One Italics"/>
              </a:rPr>
              <a:t>DataDNA</a:t>
            </a:r>
            <a:r>
              <a:rPr lang="en-US" sz="3314" dirty="0">
                <a:solidFill>
                  <a:srgbClr val="FFFFFF"/>
                </a:solidFill>
                <a:latin typeface="Pathway Gothic One Italics"/>
              </a:rPr>
              <a:t> Dataset Visualization Group –</a:t>
            </a:r>
          </a:p>
          <a:p>
            <a:pPr>
              <a:lnSpc>
                <a:spcPts val="4640"/>
              </a:lnSpc>
              <a:spcBef>
                <a:spcPct val="0"/>
              </a:spcBef>
            </a:pPr>
            <a:r>
              <a:rPr lang="en-US" sz="3314" dirty="0">
                <a:solidFill>
                  <a:srgbClr val="00C2CB"/>
                </a:solidFill>
                <a:latin typeface="Pathway Gothic One Italics"/>
              </a:rPr>
              <a:t>https://www.linkedin.com/groups/</a:t>
            </a:r>
            <a:r>
              <a:rPr lang="en-US" sz="3314" dirty="0">
                <a:solidFill>
                  <a:srgbClr val="00A9B1"/>
                </a:solidFill>
                <a:latin typeface="Pathway Gothic One Italics"/>
              </a:rPr>
              <a:t>9075495</a:t>
            </a:r>
            <a:r>
              <a:rPr lang="en-US" sz="3314" dirty="0">
                <a:solidFill>
                  <a:srgbClr val="00C2CB"/>
                </a:solidFill>
                <a:latin typeface="Pathway Gothic One Italics"/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64A3E-04B0-4694-AF0D-D5BA3B9D6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1257300"/>
            <a:ext cx="2254507" cy="5372100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2C3322DD-B1DE-B604-E23D-9D599DEDC2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600" y="9628251"/>
            <a:ext cx="1981200" cy="65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2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5317-A02A-CBB3-6854-B536631F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Sponsors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05CA08-1EE8-6BB6-0B82-DB5DEAB56C23}"/>
              </a:ext>
            </a:extLst>
          </p:cNvPr>
          <p:cNvSpPr txBox="1">
            <a:spLocks/>
          </p:cNvSpPr>
          <p:nvPr/>
        </p:nvSpPr>
        <p:spPr>
          <a:xfrm>
            <a:off x="107951" y="8993879"/>
            <a:ext cx="18072101" cy="1337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371669"/>
            <a:r>
              <a:rPr lang="en-GB" sz="4400" i="1" dirty="0">
                <a:solidFill>
                  <a:prstClr val="black"/>
                </a:solidFill>
                <a:latin typeface="Open Sans Semibold"/>
              </a:rPr>
              <a:t>Thank you!</a:t>
            </a:r>
          </a:p>
          <a:p>
            <a:pPr algn="ctr" defTabSz="1371669"/>
            <a:r>
              <a:rPr lang="en-GB" sz="4400" i="1" dirty="0">
                <a:solidFill>
                  <a:prstClr val="black"/>
                </a:solidFill>
                <a:latin typeface="Open Sans Semibold"/>
              </a:rPr>
              <a:t>We couldn’t do it without you.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F023A9-DF13-1E44-5399-4F0D018401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792" y="1171240"/>
            <a:ext cx="6890420" cy="14669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6CFC671-B747-6DAD-3447-2151727D4073}"/>
              </a:ext>
            </a:extLst>
          </p:cNvPr>
          <p:cNvGrpSpPr/>
          <p:nvPr/>
        </p:nvGrpSpPr>
        <p:grpSpPr>
          <a:xfrm>
            <a:off x="2252942" y="2752343"/>
            <a:ext cx="13782119" cy="6127343"/>
            <a:chOff x="2327245" y="2722059"/>
            <a:chExt cx="13782118" cy="6127343"/>
          </a:xfrm>
        </p:grpSpPr>
        <p:pic>
          <p:nvPicPr>
            <p:cNvPr id="4" name="Picture 3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9FAE08A-91B3-BFD7-1EDC-A6A60082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245" y="2793591"/>
              <a:ext cx="6339219" cy="1210790"/>
            </a:xfrm>
            <a:prstGeom prst="rect">
              <a:avLst/>
            </a:prstGeom>
          </p:spPr>
        </p:pic>
        <p:pic>
          <p:nvPicPr>
            <p:cNvPr id="5" name="Picture 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5BA9907A-561E-5059-923C-3E09541E8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679" y="5115952"/>
              <a:ext cx="3329405" cy="1207464"/>
            </a:xfrm>
            <a:prstGeom prst="rect">
              <a:avLst/>
            </a:prstGeom>
          </p:spPr>
        </p:pic>
        <p:pic>
          <p:nvPicPr>
            <p:cNvPr id="6" name="Picture 5" descr="A picture containing text, clock&#10;&#10;Description automatically generated">
              <a:extLst>
                <a:ext uri="{FF2B5EF4-FFF2-40B4-BE49-F238E27FC236}">
                  <a16:creationId xmlns:a16="http://schemas.microsoft.com/office/drawing/2014/main" id="{710075FC-42A5-441A-0B09-3BA34CA3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6883" y="6328954"/>
              <a:ext cx="4982420" cy="1207464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2534558D-6D17-5F6B-867A-AF1877F75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586" y="7637209"/>
              <a:ext cx="3329405" cy="12121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AEF7C1-04EA-9927-0226-96DE90DD5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16728" y="2722059"/>
              <a:ext cx="4689526" cy="10892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2438EB-0509-411E-456A-7EAEFF1B6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52303" y="3878560"/>
              <a:ext cx="4985986" cy="1234826"/>
            </a:xfrm>
            <a:prstGeom prst="rect">
              <a:avLst/>
            </a:prstGeom>
          </p:spPr>
        </p:pic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CC5D8B8-A231-ED81-3C11-B37C50EB5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51" b="31163"/>
            <a:stretch/>
          </p:blipFill>
          <p:spPr>
            <a:xfrm>
              <a:off x="3220462" y="4066783"/>
              <a:ext cx="4141840" cy="980455"/>
            </a:xfrm>
            <a:prstGeom prst="rect">
              <a:avLst/>
            </a:prstGeom>
          </p:spPr>
        </p:pic>
        <p:pic>
          <p:nvPicPr>
            <p:cNvPr id="12" name="Picture 2" descr="SQLBits Logo">
              <a:extLst>
                <a:ext uri="{FF2B5EF4-FFF2-40B4-BE49-F238E27FC236}">
                  <a16:creationId xmlns:a16="http://schemas.microsoft.com/office/drawing/2014/main" id="{A525F38A-C895-1949-097B-821A914FC4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1114" y="5157268"/>
              <a:ext cx="2873997" cy="1265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Text&#10;&#10;Description automatically generated">
              <a:extLst>
                <a:ext uri="{FF2B5EF4-FFF2-40B4-BE49-F238E27FC236}">
                  <a16:creationId xmlns:a16="http://schemas.microsoft.com/office/drawing/2014/main" id="{DF804BE2-7BA7-A040-8DDA-C6D11DA20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6726" y="7648854"/>
              <a:ext cx="5762637" cy="1200548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6DEED8B8-769F-6106-3F38-23F09174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1065" y="6411714"/>
              <a:ext cx="6028298" cy="1167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315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303731" y="950195"/>
            <a:ext cx="7431069" cy="1866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540"/>
              </a:lnSpc>
              <a:spcBef>
                <a:spcPct val="0"/>
              </a:spcBef>
            </a:pPr>
            <a:r>
              <a:rPr lang="en-US" sz="11100" dirty="0">
                <a:solidFill>
                  <a:srgbClr val="FFFFFF"/>
                </a:solidFill>
                <a:latin typeface="Pathway Gothic One Bold Italics"/>
              </a:rPr>
              <a:t>Leon Gordon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19600" y="2987671"/>
            <a:ext cx="11288694" cy="3504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40"/>
              </a:lnSpc>
              <a:spcBef>
                <a:spcPct val="0"/>
              </a:spcBef>
            </a:pPr>
            <a:r>
              <a:rPr lang="en-US" sz="3314" dirty="0">
                <a:solidFill>
                  <a:srgbClr val="FFFFFF"/>
                </a:solidFill>
                <a:latin typeface="Pathway Gothic One Italics"/>
              </a:rPr>
              <a:t>LinkedIn - </a:t>
            </a:r>
            <a:r>
              <a:rPr lang="en-US" sz="3314" dirty="0">
                <a:solidFill>
                  <a:srgbClr val="00C2CB"/>
                </a:solidFill>
                <a:latin typeface="Pathway Gothic One Italics"/>
              </a:rPr>
              <a:t>https://www.linkedin.com/in/leon-gordon/</a:t>
            </a:r>
          </a:p>
          <a:p>
            <a:pPr>
              <a:lnSpc>
                <a:spcPts val="4640"/>
              </a:lnSpc>
              <a:spcBef>
                <a:spcPct val="0"/>
              </a:spcBef>
            </a:pPr>
            <a:r>
              <a:rPr lang="en-US" sz="3314" dirty="0">
                <a:solidFill>
                  <a:srgbClr val="FFFFFF"/>
                </a:solidFill>
                <a:latin typeface="Pathway Gothic One Italics"/>
              </a:rPr>
              <a:t>Web – </a:t>
            </a:r>
            <a:r>
              <a:rPr lang="en-US" sz="3314" dirty="0">
                <a:solidFill>
                  <a:srgbClr val="00C2CB"/>
                </a:solidFill>
                <a:latin typeface="Pathway Gothic One Italics"/>
              </a:rPr>
              <a:t>pomerolpartners.com</a:t>
            </a:r>
          </a:p>
          <a:p>
            <a:pPr>
              <a:lnSpc>
                <a:spcPts val="4640"/>
              </a:lnSpc>
              <a:spcBef>
                <a:spcPct val="0"/>
              </a:spcBef>
            </a:pPr>
            <a:r>
              <a:rPr lang="en-US" sz="3314" dirty="0">
                <a:solidFill>
                  <a:srgbClr val="FFFFFF"/>
                </a:solidFill>
                <a:latin typeface="Pathway Gothic One Italics"/>
              </a:rPr>
              <a:t>Microsoft Power BI UK User Group - </a:t>
            </a:r>
            <a:r>
              <a:rPr lang="en-US" sz="3314" dirty="0">
                <a:solidFill>
                  <a:srgbClr val="00BAC2"/>
                </a:solidFill>
                <a:latin typeface="Pathway Gothic One Itali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https://www.linkedin.com/groups/8909321/</a:t>
            </a:r>
            <a:endParaRPr lang="en-US" sz="3314" dirty="0">
              <a:solidFill>
                <a:srgbClr val="00BAC2"/>
              </a:solidFill>
              <a:latin typeface="Pathway Gothic One Italics"/>
            </a:endParaRPr>
          </a:p>
          <a:p>
            <a:pPr>
              <a:lnSpc>
                <a:spcPts val="4640"/>
              </a:lnSpc>
              <a:spcBef>
                <a:spcPct val="0"/>
              </a:spcBef>
            </a:pPr>
            <a:r>
              <a:rPr lang="en-US" sz="3314" dirty="0" err="1">
                <a:solidFill>
                  <a:srgbClr val="FFFFFF"/>
                </a:solidFill>
                <a:latin typeface="Pathway Gothic One Italics"/>
              </a:rPr>
              <a:t>DataDNA</a:t>
            </a:r>
            <a:r>
              <a:rPr lang="en-US" sz="3314" dirty="0">
                <a:solidFill>
                  <a:srgbClr val="FFFFFF"/>
                </a:solidFill>
                <a:latin typeface="Pathway Gothic One Italics"/>
              </a:rPr>
              <a:t> Dataset Visualization Group –</a:t>
            </a:r>
          </a:p>
          <a:p>
            <a:pPr>
              <a:lnSpc>
                <a:spcPts val="4640"/>
              </a:lnSpc>
              <a:spcBef>
                <a:spcPct val="0"/>
              </a:spcBef>
            </a:pPr>
            <a:r>
              <a:rPr lang="en-US" sz="3314" dirty="0">
                <a:solidFill>
                  <a:srgbClr val="00C2CB"/>
                </a:solidFill>
                <a:latin typeface="Pathway Gothic One Italics"/>
              </a:rPr>
              <a:t>https://www.linkedin.com/groups/</a:t>
            </a:r>
            <a:r>
              <a:rPr lang="en-US" sz="3314" dirty="0">
                <a:solidFill>
                  <a:srgbClr val="00A9B1"/>
                </a:solidFill>
                <a:latin typeface="Pathway Gothic One Italics"/>
              </a:rPr>
              <a:t>9075495</a:t>
            </a:r>
            <a:r>
              <a:rPr lang="en-US" sz="3314" dirty="0">
                <a:solidFill>
                  <a:srgbClr val="00C2CB"/>
                </a:solidFill>
                <a:latin typeface="Pathway Gothic One Italics"/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64A3E-04B0-4694-AF0D-D5BA3B9D6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257300"/>
            <a:ext cx="2254507" cy="5372100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2C3322DD-B1DE-B604-E23D-9D599DEDC2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600" y="9628251"/>
            <a:ext cx="1981200" cy="658749"/>
          </a:xfrm>
          <a:prstGeom prst="rect">
            <a:avLst/>
          </a:prstGeom>
        </p:spPr>
      </p:pic>
      <p:pic>
        <p:nvPicPr>
          <p:cNvPr id="11" name="Picture 10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B9E3993D-84DE-575E-27E1-D26B2143F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6896100"/>
            <a:ext cx="2180990" cy="2180990"/>
          </a:xfrm>
          <a:prstGeom prst="rect">
            <a:avLst/>
          </a:prstGeom>
        </p:spPr>
      </p:pic>
      <p:pic>
        <p:nvPicPr>
          <p:cNvPr id="15" name="Picture 14" descr="A yellow circle with black text&#10;&#10;Description automatically generated with low confidence">
            <a:extLst>
              <a:ext uri="{FF2B5EF4-FFF2-40B4-BE49-F238E27FC236}">
                <a16:creationId xmlns:a16="http://schemas.microsoft.com/office/drawing/2014/main" id="{EA8EA258-3BA8-62C0-371A-5D4F159492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182" y="6279512"/>
            <a:ext cx="3414165" cy="3414165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FC4A2E70-113D-2257-28AF-BD20CEF3BD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800" y="5562937"/>
            <a:ext cx="3514153" cy="35141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44505" y="2698030"/>
            <a:ext cx="10514295" cy="4059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83"/>
              </a:lnSpc>
            </a:pPr>
            <a:r>
              <a:rPr lang="en-US" sz="2593" dirty="0">
                <a:solidFill>
                  <a:srgbClr val="FFFFFF"/>
                </a:solidFill>
                <a:latin typeface="Cardo Italics"/>
              </a:rPr>
              <a:t>What is Machine Learning (ML)?</a:t>
            </a:r>
          </a:p>
          <a:p>
            <a:pPr>
              <a:lnSpc>
                <a:spcPts val="6483"/>
              </a:lnSpc>
            </a:pPr>
            <a:r>
              <a:rPr lang="en-US" sz="2593" dirty="0">
                <a:solidFill>
                  <a:srgbClr val="FFFFFF"/>
                </a:solidFill>
                <a:latin typeface="Cardo Italics"/>
              </a:rPr>
              <a:t>How can we benefit from ML in Power BI?</a:t>
            </a:r>
          </a:p>
          <a:p>
            <a:pPr>
              <a:lnSpc>
                <a:spcPts val="6483"/>
              </a:lnSpc>
            </a:pPr>
            <a:r>
              <a:rPr lang="en-US" sz="2593" dirty="0">
                <a:solidFill>
                  <a:srgbClr val="FFFFFF"/>
                </a:solidFill>
                <a:latin typeface="Cardo Italics"/>
              </a:rPr>
              <a:t>How to create a ML Model in Power BI Premium or Premium Per User (PPU)</a:t>
            </a:r>
          </a:p>
          <a:p>
            <a:pPr>
              <a:lnSpc>
                <a:spcPts val="6483"/>
              </a:lnSpc>
            </a:pPr>
            <a:r>
              <a:rPr lang="en-US" sz="2593" dirty="0">
                <a:solidFill>
                  <a:srgbClr val="FFFFFF"/>
                </a:solidFill>
                <a:latin typeface="Cardo Italics"/>
              </a:rPr>
              <a:t>How to create a ML Model in Power BI for free</a:t>
            </a:r>
          </a:p>
          <a:p>
            <a:pPr>
              <a:lnSpc>
                <a:spcPts val="6483"/>
              </a:lnSpc>
            </a:pPr>
            <a:r>
              <a:rPr lang="en-US" sz="2593" dirty="0">
                <a:solidFill>
                  <a:srgbClr val="FFFFFF"/>
                </a:solidFill>
                <a:latin typeface="Cardo Italics"/>
              </a:rPr>
              <a:t>Resources to continue learning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149854"/>
            <a:ext cx="13928193" cy="192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0"/>
              </a:lnSpc>
              <a:spcBef>
                <a:spcPct val="0"/>
              </a:spcBef>
            </a:pPr>
            <a:r>
              <a:rPr lang="en-US" sz="11100">
                <a:solidFill>
                  <a:srgbClr val="FFFFFF"/>
                </a:solidFill>
                <a:latin typeface="Pathway Gothic One"/>
              </a:rPr>
              <a:t>WHAT WILL WE COVER TODAY?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15454" y="2990559"/>
            <a:ext cx="833613" cy="53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3116" lvl="1" indent="-466558">
              <a:lnSpc>
                <a:spcPts val="3846"/>
              </a:lnSpc>
              <a:buFont typeface="Arial"/>
              <a:buChar char="•"/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715454" y="3791197"/>
            <a:ext cx="833613" cy="53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3116" lvl="1" indent="-466558">
              <a:lnSpc>
                <a:spcPts val="3846"/>
              </a:lnSpc>
              <a:buFont typeface="Arial"/>
              <a:buChar char="•"/>
            </a:pPr>
            <a:endParaRPr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54747" y="7893546"/>
            <a:ext cx="2180989" cy="5908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15454" y="4608695"/>
            <a:ext cx="833613" cy="53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3116" lvl="1" indent="-466558">
              <a:lnSpc>
                <a:spcPts val="3846"/>
              </a:lnSpc>
              <a:buFont typeface="Arial"/>
              <a:buChar char="•"/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715454" y="5398598"/>
            <a:ext cx="833613" cy="53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3116" lvl="1" indent="-466558">
              <a:lnSpc>
                <a:spcPts val="3846"/>
              </a:lnSpc>
              <a:buFont typeface="Arial"/>
              <a:buChar char="•"/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715454" y="6301901"/>
            <a:ext cx="833613" cy="53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3116" lvl="1" indent="-466558">
              <a:lnSpc>
                <a:spcPts val="3846"/>
              </a:lnSpc>
              <a:buFont typeface="Arial"/>
              <a:buChar char="•"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622753">
            <a:off x="-1649959" y="-8312660"/>
            <a:ext cx="30356903" cy="303569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96142" y="-322362"/>
            <a:ext cx="18880283" cy="1093172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l="29997" r="11566"/>
          <a:stretch>
            <a:fillRect/>
          </a:stretch>
        </p:blipFill>
        <p:spPr>
          <a:xfrm>
            <a:off x="10956701" y="1944406"/>
            <a:ext cx="6716834" cy="739948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99517" y="1944406"/>
            <a:ext cx="10257184" cy="7399487"/>
            <a:chOff x="0" y="0"/>
            <a:chExt cx="2653038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3038" cy="1913890"/>
            </a:xfrm>
            <a:custGeom>
              <a:avLst/>
              <a:gdLst/>
              <a:ahLst/>
              <a:cxnLst/>
              <a:rect l="l" t="t" r="r" b="b"/>
              <a:pathLst>
                <a:path w="2653038" h="1913890">
                  <a:moveTo>
                    <a:pt x="0" y="0"/>
                  </a:moveTo>
                  <a:lnTo>
                    <a:pt x="2653038" y="0"/>
                  </a:lnTo>
                  <a:lnTo>
                    <a:pt x="265303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1970461"/>
            <a:ext cx="9064378" cy="6692364"/>
            <a:chOff x="0" y="-209549"/>
            <a:chExt cx="12085837" cy="8923151"/>
          </a:xfrm>
        </p:grpSpPr>
        <p:sp>
          <p:nvSpPr>
            <p:cNvPr id="9" name="TextBox 9"/>
            <p:cNvSpPr txBox="1"/>
            <p:nvPr/>
          </p:nvSpPr>
          <p:spPr>
            <a:xfrm>
              <a:off x="0" y="-209549"/>
              <a:ext cx="12085837" cy="3282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8000" dirty="0">
                  <a:solidFill>
                    <a:srgbClr val="FFFFFF"/>
                  </a:solidFill>
                  <a:latin typeface="Pathway Gothic One Bold Italics"/>
                </a:rPr>
                <a:t>WHAT IS </a:t>
              </a:r>
            </a:p>
            <a:p>
              <a:r>
                <a:rPr lang="en-US" sz="8000" dirty="0">
                  <a:solidFill>
                    <a:srgbClr val="FFFFFF"/>
                  </a:solidFill>
                  <a:latin typeface="Pathway Gothic One Bold Italics"/>
                </a:rPr>
                <a:t>MACHINE LEARNING?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831666"/>
              <a:ext cx="12085837" cy="4881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90"/>
                </a:lnSpc>
                <a:spcBef>
                  <a:spcPct val="0"/>
                </a:spcBef>
              </a:pPr>
              <a:r>
                <a:rPr lang="en-US" sz="2921" dirty="0">
                  <a:solidFill>
                    <a:srgbClr val="FFFFFF"/>
                  </a:solidFill>
                  <a:latin typeface="Cardo Italics"/>
                </a:rPr>
                <a:t>—Machine learning is a branch of Artificial Intelligence (AI) </a:t>
              </a:r>
            </a:p>
            <a:p>
              <a:pPr>
                <a:lnSpc>
                  <a:spcPts val="4090"/>
                </a:lnSpc>
                <a:spcBef>
                  <a:spcPct val="0"/>
                </a:spcBef>
              </a:pPr>
              <a:r>
                <a:rPr lang="en-US" sz="2921" dirty="0">
                  <a:solidFill>
                    <a:srgbClr val="FFFFFF"/>
                  </a:solidFill>
                  <a:latin typeface="Cardo Italics"/>
                </a:rPr>
                <a:t>that teaches computers to do what comes naturally to </a:t>
              </a:r>
            </a:p>
            <a:p>
              <a:pPr>
                <a:lnSpc>
                  <a:spcPts val="4090"/>
                </a:lnSpc>
                <a:spcBef>
                  <a:spcPct val="0"/>
                </a:spcBef>
              </a:pPr>
              <a:r>
                <a:rPr lang="en-US" sz="2921" dirty="0">
                  <a:solidFill>
                    <a:srgbClr val="FFFFFF"/>
                  </a:solidFill>
                  <a:latin typeface="Cardo Italics"/>
                </a:rPr>
                <a:t>humans and animals: </a:t>
              </a:r>
              <a:r>
                <a:rPr lang="en-US" sz="2921" dirty="0">
                  <a:solidFill>
                    <a:srgbClr val="FFDE59"/>
                  </a:solidFill>
                  <a:latin typeface="Cardo Italics"/>
                </a:rPr>
                <a:t>learn from experience</a:t>
              </a:r>
              <a:r>
                <a:rPr lang="en-US" sz="2921" dirty="0">
                  <a:solidFill>
                    <a:srgbClr val="FFFFFF"/>
                  </a:solidFill>
                  <a:latin typeface="Cardo Italics"/>
                </a:rPr>
                <a:t>. </a:t>
              </a:r>
            </a:p>
            <a:p>
              <a:pPr>
                <a:lnSpc>
                  <a:spcPts val="4090"/>
                </a:lnSpc>
                <a:spcBef>
                  <a:spcPct val="0"/>
                </a:spcBef>
              </a:pPr>
              <a:endParaRPr lang="en-US" sz="2921" dirty="0">
                <a:solidFill>
                  <a:srgbClr val="FFFFFF"/>
                </a:solidFill>
                <a:latin typeface="Cardo Italics"/>
              </a:endParaRPr>
            </a:p>
            <a:p>
              <a:pPr>
                <a:lnSpc>
                  <a:spcPts val="4090"/>
                </a:lnSpc>
                <a:spcBef>
                  <a:spcPct val="0"/>
                </a:spcBef>
              </a:pPr>
              <a:r>
                <a:rPr lang="en-US" sz="2921" dirty="0">
                  <a:solidFill>
                    <a:srgbClr val="FFFFFF"/>
                  </a:solidFill>
                  <a:latin typeface="Cardo Italics"/>
                </a:rPr>
                <a:t>Machine learning algorithms use computational methods </a:t>
              </a:r>
            </a:p>
            <a:p>
              <a:pPr>
                <a:lnSpc>
                  <a:spcPts val="4090"/>
                </a:lnSpc>
                <a:spcBef>
                  <a:spcPct val="0"/>
                </a:spcBef>
              </a:pPr>
              <a:r>
                <a:rPr lang="en-US" sz="2921" dirty="0">
                  <a:solidFill>
                    <a:srgbClr val="FFFFFF"/>
                  </a:solidFill>
                  <a:latin typeface="Cardo Italics"/>
                </a:rPr>
                <a:t>to </a:t>
              </a:r>
              <a:r>
                <a:rPr lang="en-US" sz="2921" dirty="0">
                  <a:solidFill>
                    <a:srgbClr val="FFDE59"/>
                  </a:solidFill>
                  <a:latin typeface="Cardo Italics"/>
                </a:rPr>
                <a:t>“learn” information directly from data</a:t>
              </a:r>
              <a:r>
                <a:rPr lang="en-US" sz="2921" dirty="0">
                  <a:solidFill>
                    <a:srgbClr val="FFFFFF"/>
                  </a:solidFill>
                  <a:latin typeface="Cardo Italics"/>
                </a:rPr>
                <a:t> without </a:t>
              </a:r>
            </a:p>
            <a:p>
              <a:pPr>
                <a:lnSpc>
                  <a:spcPts val="4090"/>
                </a:lnSpc>
                <a:spcBef>
                  <a:spcPct val="0"/>
                </a:spcBef>
              </a:pPr>
              <a:r>
                <a:rPr lang="en-US" sz="2921" dirty="0">
                  <a:solidFill>
                    <a:srgbClr val="FFFFFF"/>
                  </a:solidFill>
                  <a:latin typeface="Cardo Italics"/>
                </a:rPr>
                <a:t>relying on a predetermined equation as a model. 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 rot="5400000" flipV="1">
            <a:off x="7270174" y="5630933"/>
            <a:ext cx="7388738" cy="15684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622753">
            <a:off x="-1615595" y="-8283095"/>
            <a:ext cx="30356903" cy="303569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31221" y="-447964"/>
            <a:ext cx="19642936" cy="108939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1011" y="866775"/>
            <a:ext cx="15339697" cy="132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9962" lvl="1">
              <a:lnSpc>
                <a:spcPts val="11671"/>
              </a:lnSpc>
            </a:pPr>
            <a:r>
              <a:rPr lang="en-US" sz="6000" dirty="0">
                <a:solidFill>
                  <a:srgbClr val="FFFFFF"/>
                </a:solidFill>
                <a:latin typeface="Pathway Gothic One Bold Italics"/>
              </a:rPr>
              <a:t>A Brief History Of Machine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7C9E55-1EF4-490B-8DE9-DFB54E892081}"/>
              </a:ext>
            </a:extLst>
          </p:cNvPr>
          <p:cNvSpPr txBox="1"/>
          <p:nvPr/>
        </p:nvSpPr>
        <p:spPr>
          <a:xfrm>
            <a:off x="1981200" y="3168683"/>
            <a:ext cx="2126859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</a:rPr>
              <a:t>Machine learning dates back to the 1940s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Arthur Samuel, a computer scientist at IBM and a pioneer in AI and computer gaming, </a:t>
            </a:r>
          </a:p>
          <a:p>
            <a:r>
              <a:rPr lang="en-GB" sz="3200" dirty="0">
                <a:solidFill>
                  <a:schemeClr val="bg1"/>
                </a:solidFill>
              </a:rPr>
              <a:t>	coined the term “Machine Learning” in 1952</a:t>
            </a:r>
            <a:endParaRPr lang="en-GB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</a:rPr>
              <a:t>Arthur </a:t>
            </a:r>
            <a:r>
              <a:rPr lang="en-GB" sz="3200" dirty="0">
                <a:solidFill>
                  <a:schemeClr val="bg1"/>
                </a:solidFill>
              </a:rPr>
              <a:t>designed a computer program for playing checkers. The more the program played </a:t>
            </a:r>
          </a:p>
          <a:p>
            <a:r>
              <a:rPr lang="en-GB" sz="3200" dirty="0">
                <a:solidFill>
                  <a:schemeClr val="bg1"/>
                </a:solidFill>
              </a:rPr>
              <a:t>	the game, the more it learned from its experience, thanks to a minimax algorithm</a:t>
            </a:r>
            <a:endParaRPr lang="en-GB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It didn’t take off until the late 1990s when IBM developed its Deep Blue supercomputer</a:t>
            </a:r>
            <a:endParaRPr lang="en-GB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</a:rPr>
              <a:t>Deep Blue </a:t>
            </a:r>
            <a:r>
              <a:rPr lang="en-GB" sz="3200" dirty="0">
                <a:solidFill>
                  <a:schemeClr val="bg1"/>
                </a:solidFill>
              </a:rPr>
              <a:t>beat world chess champion Garry Kasparov in 1997</a:t>
            </a:r>
            <a:endParaRPr lang="en-GB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59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622753">
            <a:off x="-1649959" y="-8312660"/>
            <a:ext cx="30356903" cy="303569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52479" y="-347642"/>
            <a:ext cx="18880283" cy="1093172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67433" y="449598"/>
            <a:ext cx="17332112" cy="9077193"/>
            <a:chOff x="0" y="0"/>
            <a:chExt cx="2653038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3038" cy="1913890"/>
            </a:xfrm>
            <a:custGeom>
              <a:avLst/>
              <a:gdLst/>
              <a:ahLst/>
              <a:cxnLst/>
              <a:rect l="l" t="t" r="r" b="b"/>
              <a:pathLst>
                <a:path w="2653038" h="1913890">
                  <a:moveTo>
                    <a:pt x="0" y="0"/>
                  </a:moveTo>
                  <a:lnTo>
                    <a:pt x="2653038" y="0"/>
                  </a:lnTo>
                  <a:lnTo>
                    <a:pt x="265303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449598"/>
            <a:ext cx="17599104" cy="8297627"/>
            <a:chOff x="0" y="-2237365"/>
            <a:chExt cx="23465471" cy="9165940"/>
          </a:xfrm>
        </p:grpSpPr>
        <p:sp>
          <p:nvSpPr>
            <p:cNvPr id="9" name="TextBox 9"/>
            <p:cNvSpPr txBox="1"/>
            <p:nvPr/>
          </p:nvSpPr>
          <p:spPr>
            <a:xfrm>
              <a:off x="0" y="-2237365"/>
              <a:ext cx="12085837" cy="3282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8000" dirty="0">
                  <a:solidFill>
                    <a:srgbClr val="FFFFFF"/>
                  </a:solidFill>
                  <a:latin typeface="Pathway Gothic One Bold Italics"/>
                </a:rPr>
                <a:t>Evolution Of Machine Learning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27526"/>
              <a:ext cx="23465471" cy="52010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090"/>
                </a:lnSpc>
                <a:spcBef>
                  <a:spcPct val="0"/>
                </a:spcBef>
              </a:pPr>
              <a:r>
                <a:rPr lang="en-GB" sz="2800" b="1" dirty="0">
                  <a:solidFill>
                    <a:schemeClr val="bg1"/>
                  </a:solidFill>
                </a:rPr>
                <a:t>1949 </a:t>
              </a:r>
              <a:r>
                <a:rPr lang="en-GB" sz="2800" dirty="0">
                  <a:solidFill>
                    <a:schemeClr val="bg1"/>
                  </a:solidFill>
                </a:rPr>
                <a:t>– Donald Hebb published “The Organization of Behaviour” book</a:t>
              </a:r>
            </a:p>
            <a:p>
              <a:pPr>
                <a:lnSpc>
                  <a:spcPts val="4090"/>
                </a:lnSpc>
                <a:spcBef>
                  <a:spcPct val="0"/>
                </a:spcBef>
              </a:pPr>
              <a:r>
                <a:rPr lang="en-GB" sz="2800" b="1" dirty="0">
                  <a:solidFill>
                    <a:schemeClr val="bg1"/>
                  </a:solidFill>
                </a:rPr>
                <a:t>1950 </a:t>
              </a:r>
              <a:r>
                <a:rPr lang="en-GB" sz="2800" dirty="0">
                  <a:solidFill>
                    <a:schemeClr val="bg1"/>
                  </a:solidFill>
                </a:rPr>
                <a:t>– Alan Turing invented the Turing Test.</a:t>
              </a:r>
            </a:p>
            <a:p>
              <a:pPr>
                <a:lnSpc>
                  <a:spcPts val="4090"/>
                </a:lnSpc>
                <a:spcBef>
                  <a:spcPct val="0"/>
                </a:spcBef>
              </a:pPr>
              <a:r>
                <a:rPr lang="en-GB" sz="2800" b="1" dirty="0">
                  <a:solidFill>
                    <a:schemeClr val="bg1"/>
                  </a:solidFill>
                </a:rPr>
                <a:t>1952 </a:t>
              </a:r>
              <a:r>
                <a:rPr lang="en-GB" sz="2800" dirty="0">
                  <a:solidFill>
                    <a:schemeClr val="bg1"/>
                  </a:solidFill>
                </a:rPr>
                <a:t>– Arthur Samuel developed a computer game of checkers.</a:t>
              </a:r>
            </a:p>
            <a:p>
              <a:pPr>
                <a:lnSpc>
                  <a:spcPts val="4090"/>
                </a:lnSpc>
                <a:spcBef>
                  <a:spcPct val="0"/>
                </a:spcBef>
              </a:pPr>
              <a:r>
                <a:rPr lang="en-GB" sz="2800" b="1" dirty="0">
                  <a:solidFill>
                    <a:schemeClr val="bg1"/>
                  </a:solidFill>
                </a:rPr>
                <a:t>1979 </a:t>
              </a:r>
              <a:r>
                <a:rPr lang="en-GB" sz="2800" dirty="0">
                  <a:solidFill>
                    <a:schemeClr val="bg1"/>
                  </a:solidFill>
                </a:rPr>
                <a:t>– Stanford students built the Stanford Cart, a remotely-controlled autonomous cart.</a:t>
              </a:r>
            </a:p>
            <a:p>
              <a:pPr>
                <a:lnSpc>
                  <a:spcPts val="4090"/>
                </a:lnSpc>
                <a:spcBef>
                  <a:spcPct val="0"/>
                </a:spcBef>
              </a:pPr>
              <a:r>
                <a:rPr lang="en-GB" sz="2800" b="1" dirty="0">
                  <a:solidFill>
                    <a:schemeClr val="bg1"/>
                  </a:solidFill>
                </a:rPr>
                <a:t>1997 </a:t>
              </a:r>
              <a:r>
                <a:rPr lang="en-GB" sz="2800" dirty="0">
                  <a:solidFill>
                    <a:schemeClr val="bg1"/>
                  </a:solidFill>
                </a:rPr>
                <a:t>– IBM’s supercomputer beat Garry Kasparov in chess.</a:t>
              </a:r>
            </a:p>
            <a:p>
              <a:pPr>
                <a:lnSpc>
                  <a:spcPts val="4090"/>
                </a:lnSpc>
                <a:spcBef>
                  <a:spcPct val="0"/>
                </a:spcBef>
              </a:pPr>
              <a:r>
                <a:rPr lang="en-GB" sz="2800" b="1" dirty="0">
                  <a:solidFill>
                    <a:schemeClr val="bg1"/>
                  </a:solidFill>
                </a:rPr>
                <a:t>2012 </a:t>
              </a:r>
              <a:r>
                <a:rPr lang="en-GB" sz="2800" dirty="0">
                  <a:solidFill>
                    <a:schemeClr val="bg1"/>
                  </a:solidFill>
                </a:rPr>
                <a:t>– Google developed Google Brain, an ML algorithm for recognizing cats in images and videos.</a:t>
              </a:r>
            </a:p>
            <a:p>
              <a:pPr>
                <a:lnSpc>
                  <a:spcPts val="4090"/>
                </a:lnSpc>
                <a:spcBef>
                  <a:spcPct val="0"/>
                </a:spcBef>
              </a:pPr>
              <a:r>
                <a:rPr lang="en-GB" sz="2800" b="1" dirty="0">
                  <a:solidFill>
                    <a:schemeClr val="bg1"/>
                  </a:solidFill>
                </a:rPr>
                <a:t>2014 </a:t>
              </a:r>
              <a:r>
                <a:rPr lang="en-GB" sz="2800" dirty="0">
                  <a:solidFill>
                    <a:schemeClr val="bg1"/>
                  </a:solidFill>
                </a:rPr>
                <a:t>– Facebook created </a:t>
              </a:r>
              <a:r>
                <a:rPr lang="en-GB" sz="2800" dirty="0" err="1">
                  <a:solidFill>
                    <a:schemeClr val="bg1"/>
                  </a:solidFill>
                </a:rPr>
                <a:t>DeepFace</a:t>
              </a:r>
              <a:r>
                <a:rPr lang="en-GB" sz="2800" dirty="0">
                  <a:solidFill>
                    <a:schemeClr val="bg1"/>
                  </a:solidFill>
                </a:rPr>
                <a:t>, a facial recognition system capable of detecting faces in images, and accurately identifying humans.</a:t>
              </a:r>
            </a:p>
            <a:p>
              <a:pPr>
                <a:lnSpc>
                  <a:spcPts val="4090"/>
                </a:lnSpc>
                <a:spcBef>
                  <a:spcPct val="0"/>
                </a:spcBef>
              </a:pPr>
              <a:r>
                <a:rPr lang="en-GB" sz="2800" b="1" dirty="0">
                  <a:solidFill>
                    <a:schemeClr val="bg1"/>
                  </a:solidFill>
                </a:rPr>
                <a:t>2016 </a:t>
              </a:r>
              <a:r>
                <a:rPr lang="en-GB" sz="2800" dirty="0">
                  <a:solidFill>
                    <a:schemeClr val="bg1"/>
                  </a:solidFill>
                </a:rPr>
                <a:t>– Google’s AI-powered AlphaGo beat a professional player in Go, an abstract strategy board game.</a:t>
              </a:r>
              <a:endParaRPr lang="en-US" sz="2800" dirty="0">
                <a:solidFill>
                  <a:schemeClr val="bg1"/>
                </a:solidFill>
                <a:latin typeface="Cardo Italics"/>
              </a:endParaRPr>
            </a:p>
          </p:txBody>
        </p:sp>
      </p:grpSp>
      <p:pic>
        <p:nvPicPr>
          <p:cNvPr id="13" name="Picture 12" descr="A picture containing text, tube&#10;&#10;Description automatically generated">
            <a:extLst>
              <a:ext uri="{FF2B5EF4-FFF2-40B4-BE49-F238E27FC236}">
                <a16:creationId xmlns:a16="http://schemas.microsoft.com/office/drawing/2014/main" id="{6B7EB4C6-9868-4B30-9FC3-98D1A7E820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692" y="647701"/>
            <a:ext cx="6246108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71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7073" t="5717" b="1597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-4827243" y="-1220580"/>
            <a:ext cx="23233544" cy="2323354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 flipH="1">
            <a:off x="-2450548" y="-2259434"/>
            <a:ext cx="21841904" cy="738666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724224" y="4721793"/>
            <a:ext cx="10441914" cy="171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01"/>
              </a:lnSpc>
            </a:pPr>
            <a:r>
              <a:rPr lang="en-US" sz="13822" dirty="0">
                <a:solidFill>
                  <a:srgbClr val="FFFFFF"/>
                </a:solidFill>
                <a:latin typeface="Pathway Gothic One"/>
              </a:rPr>
              <a:t>MACHINE LEARNING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84655" y="3765416"/>
            <a:ext cx="9823389" cy="841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41"/>
              </a:lnSpc>
              <a:spcBef>
                <a:spcPct val="0"/>
              </a:spcBef>
            </a:pPr>
            <a:r>
              <a:rPr lang="en-US" sz="4958">
                <a:solidFill>
                  <a:srgbClr val="FFFFFF"/>
                </a:solidFill>
                <a:latin typeface="Cardo Italics"/>
              </a:rPr>
              <a:t>How can we benefit from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00483" y="6153308"/>
            <a:ext cx="6665655" cy="841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41"/>
              </a:lnSpc>
              <a:spcBef>
                <a:spcPct val="0"/>
              </a:spcBef>
            </a:pPr>
            <a:r>
              <a:rPr lang="en-US" sz="4958">
                <a:solidFill>
                  <a:srgbClr val="FFFFFF"/>
                </a:solidFill>
                <a:latin typeface="Cardo Italics"/>
              </a:rPr>
              <a:t>in </a:t>
            </a:r>
            <a:r>
              <a:rPr lang="en-US" sz="4958">
                <a:solidFill>
                  <a:srgbClr val="FFDE59"/>
                </a:solidFill>
                <a:latin typeface="Cardo Bold Italics"/>
              </a:rPr>
              <a:t>Power BI?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622753">
            <a:off x="-1615595" y="-8283095"/>
            <a:ext cx="30356903" cy="303569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31221" y="-447964"/>
            <a:ext cx="19642936" cy="108939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81011" y="866775"/>
            <a:ext cx="15339697" cy="582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99923" lvl="1" indent="-899961">
              <a:lnSpc>
                <a:spcPts val="11671"/>
              </a:lnSpc>
              <a:buFont typeface="Arial"/>
              <a:buChar char="•"/>
            </a:pPr>
            <a:r>
              <a:rPr lang="en-US" sz="6000" dirty="0">
                <a:solidFill>
                  <a:srgbClr val="FFFFFF"/>
                </a:solidFill>
                <a:latin typeface="Pathway Gothic One Bold Italics"/>
              </a:rPr>
              <a:t>REAL-TIME PREDICTIONS</a:t>
            </a:r>
          </a:p>
          <a:p>
            <a:pPr marL="3599846" lvl="2" indent="-1199949">
              <a:lnSpc>
                <a:spcPts val="11671"/>
              </a:lnSpc>
              <a:buFont typeface="Arial"/>
              <a:buChar char="⚬"/>
            </a:pPr>
            <a:r>
              <a:rPr lang="en-US" sz="6000" dirty="0">
                <a:solidFill>
                  <a:srgbClr val="FFFFFF"/>
                </a:solidFill>
                <a:latin typeface="Pathway Gothic One Bold Italics"/>
              </a:rPr>
              <a:t>CHURN ANALYSIS</a:t>
            </a:r>
          </a:p>
          <a:p>
            <a:pPr marL="3599846" lvl="2" indent="-1199949">
              <a:lnSpc>
                <a:spcPts val="11671"/>
              </a:lnSpc>
              <a:buFont typeface="Arial"/>
              <a:buChar char="⚬"/>
            </a:pPr>
            <a:r>
              <a:rPr lang="en-US" sz="6000" dirty="0">
                <a:solidFill>
                  <a:srgbClr val="FFFFFF"/>
                </a:solidFill>
                <a:latin typeface="Pathway Gothic One Bold Italics"/>
              </a:rPr>
              <a:t>CUSTOMER LEADS AND CONVERSION</a:t>
            </a:r>
          </a:p>
          <a:p>
            <a:pPr marL="3599857" lvl="2" indent="-1199952">
              <a:lnSpc>
                <a:spcPts val="11671"/>
              </a:lnSpc>
              <a:buFont typeface="Arial"/>
              <a:buChar char="⚬"/>
            </a:pPr>
            <a:r>
              <a:rPr lang="en-US" sz="6000" dirty="0">
                <a:solidFill>
                  <a:srgbClr val="FFFFFF"/>
                </a:solidFill>
                <a:latin typeface="Pathway Gothic One Bold Italics"/>
              </a:rPr>
              <a:t>PREDICT FRAUD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2110</TotalTime>
  <Words>757</Words>
  <Application>Microsoft Office PowerPoint</Application>
  <PresentationFormat>Custom</PresentationFormat>
  <Paragraphs>94</Paragraphs>
  <Slides>18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Calibri</vt:lpstr>
      <vt:lpstr>Cardo</vt:lpstr>
      <vt:lpstr>Pathway Gothic One Italics</vt:lpstr>
      <vt:lpstr>Cardo Italics</vt:lpstr>
      <vt:lpstr>Arial</vt:lpstr>
      <vt:lpstr>Cardo Bold Italics</vt:lpstr>
      <vt:lpstr>Open Sans Light</vt:lpstr>
      <vt:lpstr>Open Sans Semibold</vt:lpstr>
      <vt:lpstr>Pathway Gothic One Bold Italics</vt:lpstr>
      <vt:lpstr>Pathway Gothic One</vt:lpstr>
      <vt:lpstr>IBM Plex Sans Hebrew Light</vt:lpstr>
      <vt:lpstr>Office Theme</vt:lpstr>
      <vt:lpstr>PowerPoint Presentation</vt:lpstr>
      <vt:lpstr>Sponsors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 Power BI</dc:title>
  <cp:lastModifiedBy>Leon Gordon</cp:lastModifiedBy>
  <cp:revision>6</cp:revision>
  <dcterms:created xsi:type="dcterms:W3CDTF">2006-08-16T00:00:00Z</dcterms:created>
  <dcterms:modified xsi:type="dcterms:W3CDTF">2022-10-07T04:33:23Z</dcterms:modified>
  <dc:identifier>DAEjiBtzGdg</dc:identifier>
</cp:coreProperties>
</file>